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9" r:id="rId1"/>
    <p:sldMasterId id="2147483808" r:id="rId2"/>
    <p:sldMasterId id="2147483812" r:id="rId3"/>
    <p:sldMasterId id="2147483836" r:id="rId4"/>
    <p:sldMasterId id="2147483849" r:id="rId5"/>
    <p:sldMasterId id="2147483861" r:id="rId6"/>
    <p:sldMasterId id="2147483879" r:id="rId7"/>
    <p:sldMasterId id="2147483900" r:id="rId8"/>
  </p:sldMasterIdLst>
  <p:notesMasterIdLst>
    <p:notesMasterId r:id="rId103"/>
  </p:notesMasterIdLst>
  <p:sldIdLst>
    <p:sldId id="354" r:id="rId9"/>
    <p:sldId id="271" r:id="rId10"/>
    <p:sldId id="256" r:id="rId11"/>
    <p:sldId id="392" r:id="rId12"/>
    <p:sldId id="282" r:id="rId13"/>
    <p:sldId id="301" r:id="rId14"/>
    <p:sldId id="1544" r:id="rId15"/>
    <p:sldId id="1545" r:id="rId16"/>
    <p:sldId id="1542" r:id="rId17"/>
    <p:sldId id="304" r:id="rId18"/>
    <p:sldId id="261" r:id="rId19"/>
    <p:sldId id="284" r:id="rId20"/>
    <p:sldId id="285" r:id="rId21"/>
    <p:sldId id="286" r:id="rId22"/>
    <p:sldId id="272" r:id="rId23"/>
    <p:sldId id="287" r:id="rId24"/>
    <p:sldId id="1585" r:id="rId25"/>
    <p:sldId id="288" r:id="rId26"/>
    <p:sldId id="1546" r:id="rId27"/>
    <p:sldId id="1547" r:id="rId28"/>
    <p:sldId id="291" r:id="rId29"/>
    <p:sldId id="292" r:id="rId30"/>
    <p:sldId id="293" r:id="rId31"/>
    <p:sldId id="294" r:id="rId32"/>
    <p:sldId id="1579" r:id="rId33"/>
    <p:sldId id="371" r:id="rId34"/>
    <p:sldId id="1548" r:id="rId35"/>
    <p:sldId id="1549" r:id="rId36"/>
    <p:sldId id="1586" r:id="rId37"/>
    <p:sldId id="1550" r:id="rId38"/>
    <p:sldId id="1583" r:id="rId39"/>
    <p:sldId id="273" r:id="rId40"/>
    <p:sldId id="1584" r:id="rId41"/>
    <p:sldId id="269" r:id="rId42"/>
    <p:sldId id="274" r:id="rId43"/>
    <p:sldId id="275" r:id="rId44"/>
    <p:sldId id="390" r:id="rId45"/>
    <p:sldId id="1551" r:id="rId46"/>
    <p:sldId id="393" r:id="rId47"/>
    <p:sldId id="1552" r:id="rId48"/>
    <p:sldId id="394" r:id="rId49"/>
    <p:sldId id="395" r:id="rId50"/>
    <p:sldId id="397" r:id="rId51"/>
    <p:sldId id="398" r:id="rId52"/>
    <p:sldId id="1582" r:id="rId53"/>
    <p:sldId id="1578" r:id="rId54"/>
    <p:sldId id="1587" r:id="rId55"/>
    <p:sldId id="303" r:id="rId56"/>
    <p:sldId id="257" r:id="rId57"/>
    <p:sldId id="258" r:id="rId58"/>
    <p:sldId id="259" r:id="rId59"/>
    <p:sldId id="380" r:id="rId60"/>
    <p:sldId id="381" r:id="rId61"/>
    <p:sldId id="262" r:id="rId62"/>
    <p:sldId id="382" r:id="rId63"/>
    <p:sldId id="385" r:id="rId64"/>
    <p:sldId id="372" r:id="rId65"/>
    <p:sldId id="388" r:id="rId66"/>
    <p:sldId id="1566" r:id="rId67"/>
    <p:sldId id="1580" r:id="rId68"/>
    <p:sldId id="355" r:id="rId69"/>
    <p:sldId id="357" r:id="rId70"/>
    <p:sldId id="264" r:id="rId71"/>
    <p:sldId id="369" r:id="rId72"/>
    <p:sldId id="260" r:id="rId73"/>
    <p:sldId id="1581" r:id="rId74"/>
    <p:sldId id="389" r:id="rId75"/>
    <p:sldId id="360" r:id="rId76"/>
    <p:sldId id="1588" r:id="rId77"/>
    <p:sldId id="3861" r:id="rId78"/>
    <p:sldId id="386" r:id="rId79"/>
    <p:sldId id="387" r:id="rId80"/>
    <p:sldId id="3844" r:id="rId81"/>
    <p:sldId id="3849" r:id="rId82"/>
    <p:sldId id="3859" r:id="rId83"/>
    <p:sldId id="265" r:id="rId84"/>
    <p:sldId id="3850" r:id="rId85"/>
    <p:sldId id="3851" r:id="rId86"/>
    <p:sldId id="3852" r:id="rId87"/>
    <p:sldId id="3854" r:id="rId88"/>
    <p:sldId id="3853" r:id="rId89"/>
    <p:sldId id="3855" r:id="rId90"/>
    <p:sldId id="3856" r:id="rId91"/>
    <p:sldId id="3857" r:id="rId92"/>
    <p:sldId id="263" r:id="rId93"/>
    <p:sldId id="3858" r:id="rId94"/>
    <p:sldId id="3860" r:id="rId95"/>
    <p:sldId id="290" r:id="rId96"/>
    <p:sldId id="361" r:id="rId97"/>
    <p:sldId id="289" r:id="rId98"/>
    <p:sldId id="1494" r:id="rId99"/>
    <p:sldId id="270" r:id="rId100"/>
    <p:sldId id="295" r:id="rId101"/>
    <p:sldId id="266" r:id="rId10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B53"/>
    <a:srgbClr val="FF3300"/>
    <a:srgbClr val="5FC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5AB4A9-6E6E-48CB-B6D5-4B57EFDD360C}" v="59" dt="2024-09-26T20:26:30.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93792" autoAdjust="0"/>
  </p:normalViewPr>
  <p:slideViewPr>
    <p:cSldViewPr snapToGrid="0">
      <p:cViewPr varScale="1">
        <p:scale>
          <a:sx n="60" d="100"/>
          <a:sy n="60" d="100"/>
        </p:scale>
        <p:origin x="960" y="64"/>
      </p:cViewPr>
      <p:guideLst/>
    </p:cSldViewPr>
  </p:slideViewPr>
  <p:notesTextViewPr>
    <p:cViewPr>
      <p:scale>
        <a:sx n="1" d="1"/>
        <a:sy n="1" d="1"/>
      </p:scale>
      <p:origin x="0" y="0"/>
    </p:cViewPr>
  </p:notesTextViewPr>
  <p:sorterViewPr>
    <p:cViewPr>
      <p:scale>
        <a:sx n="100" d="100"/>
        <a:sy n="100" d="100"/>
      </p:scale>
      <p:origin x="0" y="-153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07" Type="http://schemas.openxmlformats.org/officeDocument/2006/relationships/tableStyles" Target="tableStyles.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notesMaster" Target="notesMasters/notesMaster1.xml"/><Relationship Id="rId108"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CCF7585-D062-4002-B003-08D0CC10B70D}" type="datetimeFigureOut">
              <a:rPr lang="en-US" smtClean="0"/>
              <a:t>9/30/2024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364CDEC-C5EC-4ED9-ABFE-5989E75DAC21}" type="slidenum">
              <a:rPr lang="en-US" smtClean="0"/>
              <a:t>‹#›</a:t>
            </a:fld>
            <a:endParaRPr lang="en-US" dirty="0"/>
          </a:p>
        </p:txBody>
      </p:sp>
    </p:spTree>
    <p:extLst>
      <p:ext uri="{BB962C8B-B14F-4D97-AF65-F5344CB8AC3E}">
        <p14:creationId xmlns:p14="http://schemas.microsoft.com/office/powerpoint/2010/main" val="31002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91d4955cea_1_12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91d4955cea_1_12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40a09d06b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40a09d06b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40a09d06b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40a09d06b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40a09d06b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40a09d06b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40a09d06b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40a09d06b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40a09d06b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40a09d06b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40a09d06bf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40a09d06b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1d4955cea_1_6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1d4955cea_1_65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1205427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40a09d06bf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40a09d06bf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40a09d06bf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40a09d06bf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91d4955cea_1_120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91d4955cea_1_120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881772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1d4955cea_0_45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91d4955cea_0_450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1d4955cea_1_6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1d4955cea_1_65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787325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1d4955cea_0_45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91d4955cea_0_450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444055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1d4955cea_1_6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1d4955cea_1_65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2386385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1d4955cea_0_45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91d4955cea_0_450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323354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AA3A9-6932-A6D1-DE07-1B6AD98A4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A32C5A-7416-38DF-C024-32DCDC3E70EB}"/>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EF0193B9-F807-7F78-1822-2BCAD04B26D4}"/>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5FF06BC-F740-4151-BE00-A842735EEAC6}" type="slidenum">
              <a:rPr kumimoji="0" lang="en-US" sz="1200" b="0" i="0" u="none" strike="noStrike" kern="0" cap="none" spc="0" normalizeH="0" baseline="0" noProof="0" smtClean="0">
                <a:ln>
                  <a:noFill/>
                </a:ln>
                <a:solidFill>
                  <a:srgbClr val="000000"/>
                </a:solidFill>
                <a:effectLst/>
                <a:uLnTx/>
                <a:uFillTx/>
                <a:latin typeface="Calibri"/>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73</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D5F1E-C64D-FE35-7731-10CBC0B9B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65AC2-E66A-481F-7EB6-1E652E30C8AB}"/>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106FA735-57B1-668F-C161-BBD9BA05B7CE}"/>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1C089D8-0309-4E96-8C5E-46E696C884AB}"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74</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0CC22-B93B-5BE6-239D-E1B35AA53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184E8-CF9E-C09B-4271-7CB2B9892C44}"/>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AFF9F723-FE10-D3C4-3A7D-1714BDA30B42}"/>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AA792FDC-CC4D-4CB4-BA1D-E6086A036895}"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75</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47577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494EA-1E16-9B71-C329-77617A317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E9E84-58B3-5A08-6A2B-8006F8EBA264}"/>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7A4F6241-4D59-C8C7-687C-7F1636A910F5}"/>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4A37BC9-7846-4955-A709-37A97640FC32}" type="slidenum">
              <a:rPr kumimoji="0" lang="en-US" sz="1200" b="0" i="0" u="none" strike="noStrike" kern="0" cap="none" spc="0" normalizeH="0" baseline="0" noProof="0" smtClean="0">
                <a:ln>
                  <a:noFill/>
                </a:ln>
                <a:solidFill>
                  <a:srgbClr val="000000"/>
                </a:solidFill>
                <a:effectLst/>
                <a:uLnTx/>
                <a:uFillTx/>
                <a:latin typeface="Calibri"/>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76</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BC64B-084A-13D6-E46B-92798B36A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F2E23-F925-B759-7B10-239A0790D0EA}"/>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D89B0A52-B33A-A3D0-53AF-B4060B4676D1}"/>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CDD2B63-8FB4-4E1B-BA2F-DDEE9223F05F}"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77</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1d4955cea_1_6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1d4955cea_1_65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03C93-FD23-A25F-8FE5-C42D23931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6E8019-512C-CC71-F456-769BE0F96FF6}"/>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25DF695C-29D8-52D7-A849-E979545E2AB4}"/>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5CBBF8B-EA4A-4C2D-BA10-01E578DA5A1E}"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78</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D9263-20DC-FD35-A1E6-BC9360437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A9CF3-E024-D8AC-888F-869E594C84F1}"/>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5DD5E499-A8F6-46E5-6C03-799050CC5D65}"/>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0E2AF3F-754E-4D65-B0BB-0D08FC5B987E}"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79</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1F304-C0B9-B03B-90A5-F8DE2359D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0CDCFA-BEC2-2565-7C0F-184EA03A01E1}"/>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D82B0247-2760-4148-83B0-C7928972AFCA}"/>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0E7962A-3794-44AA-B26A-D0DA6979B73B}"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80</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FDC8D-8AAA-1930-CBF7-3A89F4543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2D07C-1DC9-3B78-7B8F-E4B4B3B125D7}"/>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1B03C778-EE5D-2647-4273-6366CA1BB16D}"/>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CFDF5FC-3796-4D35-9E18-B2BDC5EB8268}"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81</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70F11-A090-4B12-9723-56503E2C9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D57A2-FA1F-1E04-CC6A-489CB920D7CD}"/>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816F0E99-0F22-88BC-D0BD-4FCAF7FC91ED}"/>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31B61F7-1E0B-494C-921F-269755F6C9CC}"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82</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6E07C-4135-54B7-7832-8B7FE1A8A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9EDEA-EC62-75EA-4119-E770A44CFADD}"/>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A543CEAA-D128-8FD2-25D2-D324629983BF}"/>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974CC00-DFF2-482D-90AB-D5215495B04B}"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83</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C9DC9-17EF-2301-F779-F6DD9660E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9A7A1-214C-CA47-CB2D-072D2632DC31}"/>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3DADF1B4-8796-CFB3-88A7-2603BE231A38}"/>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AF38B125-A647-4767-A6D9-2F38315A7E8C}"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84</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C820C-A6C7-A1E8-61A4-17679795B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798AC6-ADE1-1342-30DE-71304C04C535}"/>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70623615-85E3-4890-95F9-C24DC57F6A49}"/>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0CFA8F81-6A4D-4D66-9B84-A2206AD5135A}" type="slidenum">
              <a:rPr kumimoji="0" lang="en-US" sz="1200" b="0" i="0" u="none" strike="noStrike" kern="0" cap="none" spc="0" normalizeH="0" baseline="0" noProof="0" smtClean="0">
                <a:ln>
                  <a:noFill/>
                </a:ln>
                <a:solidFill>
                  <a:srgbClr val="000000"/>
                </a:solidFill>
                <a:effectLst/>
                <a:uLnTx/>
                <a:uFillTx/>
                <a:latin typeface="Calibri"/>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85</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063AB-D9B2-3279-E56B-D5639ECC8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91316C-FCD4-0866-3DA3-6740164BAE31}"/>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FF0A190A-7809-F53F-7F1B-34481D610A1E}"/>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569EE54E-ECFE-4456-8C7E-08CC5F5362BB}"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86</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71A017-C576-6B64-AEA4-FF0F695DB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FBB77-BE77-11B7-9B12-E23EEBD26CBA}"/>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82AA6B1B-9F84-6A4A-C5A3-7CABBCA991C9}"/>
              </a:ext>
            </a:extLst>
          </p:cNvPr>
          <p:cNvSpPr txBox="1"/>
          <p:nvPr/>
        </p:nvSpPr>
        <p:spPr>
          <a:xfrm>
            <a:off x="3970937" y="8829958"/>
            <a:ext cx="3037837" cy="466435"/>
          </a:xfrm>
          <a:prstGeom prst="rect">
            <a:avLst/>
          </a:prstGeom>
          <a:noFill/>
          <a:ln cap="flat">
            <a:noFill/>
          </a:ln>
        </p:spPr>
        <p:txBody>
          <a:bodyPr vert="horz" wrap="square" lIns="93177" tIns="46588" rIns="93177" bIns="46588" anchor="b" anchorCtr="0" compatLnSpc="1">
            <a:noAutofit/>
          </a:bodyPr>
          <a:lstStyle/>
          <a:p>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11CF054-6483-4BDB-AE39-B321A9B3E02B}" type="slidenum">
              <a:rPr kumimoji="0" lang="en-US" sz="1800" b="0" i="0" u="none" strike="noStrike" kern="0" cap="none" spc="0" normalizeH="0" baseline="0" noProof="0" smtClean="0">
                <a:ln>
                  <a:noFill/>
                </a:ln>
                <a:solidFill>
                  <a:srgbClr val="000000"/>
                </a:solidFill>
                <a:effectLst/>
                <a:uLnTx/>
                <a:uFillTx/>
                <a:latin typeface="Aptos"/>
                <a:ea typeface="+mn-ea"/>
                <a:cs typeface="+mn-cs"/>
              </a:rPr>
              <a:pPr marL="0" marR="0" lvl="0" indent="0" algn="r" defTabSz="931773"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87</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91d4955cea_1_120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91d4955cea_1_120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3300140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91d4955cea_1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91d4955cea_1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597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3f033dc05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3f033dc05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40a09d06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40a09d06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40a09d06b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40a09d06b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40a09d06b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40a09d06b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40a09d06b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40a09d06b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4" name="Google Shape;14;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5" name="Google Shape;15;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2972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cxnSp>
        <p:nvCxnSpPr>
          <p:cNvPr id="61" name="Google Shape;61;p11"/>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1138600" y="1739800"/>
            <a:ext cx="9914800" cy="20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1138600" y="3892600"/>
            <a:ext cx="9914800" cy="14288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65" name="Google Shape;65;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5626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cxnSp>
        <p:nvCxnSpPr>
          <p:cNvPr id="40" name="Google Shape;40;p7"/>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426000" y="1248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7"/>
          <p:cNvSpPr txBox="1">
            <a:spLocks noGrp="1"/>
          </p:cNvSpPr>
          <p:nvPr>
            <p:ph type="body" idx="1"/>
          </p:nvPr>
        </p:nvSpPr>
        <p:spPr>
          <a:xfrm>
            <a:off x="426000" y="2462405"/>
            <a:ext cx="3744000" cy="3741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3" name="Google Shape;43;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82295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377471" y="949521"/>
            <a:ext cx="8325600" cy="511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47" name="Google Shape;47;p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42219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6096000" y="167"/>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cxnSp>
        <p:nvCxnSpPr>
          <p:cNvPr id="50" name="Google Shape;50;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4800">
                <a:solidFill>
                  <a:schemeClr val="dk1"/>
                </a:solidFill>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52" name="Google Shape;52;p9"/>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3" name="Google Shape;53;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30320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
        <p:cNvGrpSpPr/>
        <p:nvPr/>
      </p:nvGrpSpPr>
      <p:grpSpPr>
        <a:xfrm>
          <a:off x="0" y="0"/>
          <a:ext cx="0" cy="0"/>
          <a:chOff x="0" y="0"/>
          <a:chExt cx="0" cy="0"/>
        </a:xfrm>
      </p:grpSpPr>
      <p:cxnSp>
        <p:nvCxnSpPr>
          <p:cNvPr id="56" name="Google Shape;56;p10"/>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60423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cxnSp>
        <p:nvCxnSpPr>
          <p:cNvPr id="61" name="Google Shape;61;p11"/>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1138600" y="1739800"/>
            <a:ext cx="9914800" cy="20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1138600" y="3892600"/>
            <a:ext cx="9914800" cy="14288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65" name="Google Shape;65;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85945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33101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68"/>
        <p:cNvGrpSpPr/>
        <p:nvPr/>
      </p:nvGrpSpPr>
      <p:grpSpPr>
        <a:xfrm>
          <a:off x="0" y="0"/>
          <a:ext cx="0" cy="0"/>
          <a:chOff x="0" y="0"/>
          <a:chExt cx="0" cy="0"/>
        </a:xfrm>
      </p:grpSpPr>
      <p:sp>
        <p:nvSpPr>
          <p:cNvPr id="69" name="Google Shape;69;p1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cxnSp>
        <p:nvCxnSpPr>
          <p:cNvPr id="70" name="Google Shape;70;p13"/>
          <p:cNvCxnSpPr/>
          <p:nvPr/>
        </p:nvCxnSpPr>
        <p:spPr>
          <a:xfrm>
            <a:off x="4036629" y="0"/>
            <a:ext cx="0" cy="6844400"/>
          </a:xfrm>
          <a:prstGeom prst="straightConnector1">
            <a:avLst/>
          </a:prstGeom>
          <a:noFill/>
          <a:ln w="9525" cap="flat" cmpd="sng">
            <a:solidFill>
              <a:srgbClr val="F2F2F2"/>
            </a:solidFill>
            <a:prstDash val="solid"/>
            <a:miter lim="8000"/>
            <a:headEnd type="none" w="sm" len="sm"/>
            <a:tailEnd type="none" w="sm" len="sm"/>
          </a:ln>
          <a:effectLst>
            <a:outerShdw blurRad="50800" dist="38100" algn="l" rotWithShape="0">
              <a:srgbClr val="000000">
                <a:alpha val="40000"/>
              </a:srgbClr>
            </a:outerShdw>
          </a:effectLst>
        </p:spPr>
      </p:cxnSp>
      <p:sp>
        <p:nvSpPr>
          <p:cNvPr id="71" name="Google Shape;71;p13"/>
          <p:cNvSpPr/>
          <p:nvPr/>
        </p:nvSpPr>
        <p:spPr>
          <a:xfrm>
            <a:off x="0" y="0"/>
            <a:ext cx="4064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2" name="Google Shape;72;p13"/>
          <p:cNvSpPr txBox="1">
            <a:spLocks noGrp="1"/>
          </p:cNvSpPr>
          <p:nvPr>
            <p:ph type="title"/>
          </p:nvPr>
        </p:nvSpPr>
        <p:spPr>
          <a:xfrm>
            <a:off x="378800" y="410633"/>
            <a:ext cx="3306400" cy="56916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3000"/>
              <a:buNone/>
              <a:defRPr sz="4000" b="1">
                <a:solidFill>
                  <a:schemeClr val="lt1"/>
                </a:solidFill>
              </a:defRPr>
            </a:lvl1pPr>
            <a:lvl2pPr lvl="1" algn="l" rtl="0">
              <a:lnSpc>
                <a:spcPct val="100000"/>
              </a:lnSpc>
              <a:spcBef>
                <a:spcPts val="0"/>
              </a:spcBef>
              <a:spcAft>
                <a:spcPts val="0"/>
              </a:spcAft>
              <a:buClr>
                <a:schemeClr val="lt1"/>
              </a:buClr>
              <a:buSzPts val="3000"/>
              <a:buNone/>
              <a:defRPr sz="4000" b="1">
                <a:solidFill>
                  <a:schemeClr val="lt1"/>
                </a:solidFill>
              </a:defRPr>
            </a:lvl2pPr>
            <a:lvl3pPr lvl="2" algn="l" rtl="0">
              <a:lnSpc>
                <a:spcPct val="100000"/>
              </a:lnSpc>
              <a:spcBef>
                <a:spcPts val="0"/>
              </a:spcBef>
              <a:spcAft>
                <a:spcPts val="0"/>
              </a:spcAft>
              <a:buClr>
                <a:schemeClr val="lt1"/>
              </a:buClr>
              <a:buSzPts val="3000"/>
              <a:buNone/>
              <a:defRPr sz="4000" b="1">
                <a:solidFill>
                  <a:schemeClr val="lt1"/>
                </a:solidFill>
              </a:defRPr>
            </a:lvl3pPr>
            <a:lvl4pPr lvl="3" algn="l" rtl="0">
              <a:lnSpc>
                <a:spcPct val="100000"/>
              </a:lnSpc>
              <a:spcBef>
                <a:spcPts val="0"/>
              </a:spcBef>
              <a:spcAft>
                <a:spcPts val="0"/>
              </a:spcAft>
              <a:buClr>
                <a:schemeClr val="lt1"/>
              </a:buClr>
              <a:buSzPts val="3000"/>
              <a:buNone/>
              <a:defRPr sz="4000" b="1">
                <a:solidFill>
                  <a:schemeClr val="lt1"/>
                </a:solidFill>
              </a:defRPr>
            </a:lvl4pPr>
            <a:lvl5pPr lvl="4" algn="l" rtl="0">
              <a:lnSpc>
                <a:spcPct val="100000"/>
              </a:lnSpc>
              <a:spcBef>
                <a:spcPts val="0"/>
              </a:spcBef>
              <a:spcAft>
                <a:spcPts val="0"/>
              </a:spcAft>
              <a:buClr>
                <a:schemeClr val="lt1"/>
              </a:buClr>
              <a:buSzPts val="3000"/>
              <a:buNone/>
              <a:defRPr sz="4000" b="1">
                <a:solidFill>
                  <a:schemeClr val="lt1"/>
                </a:solidFill>
              </a:defRPr>
            </a:lvl5pPr>
            <a:lvl6pPr lvl="5" algn="l" rtl="0">
              <a:lnSpc>
                <a:spcPct val="100000"/>
              </a:lnSpc>
              <a:spcBef>
                <a:spcPts val="0"/>
              </a:spcBef>
              <a:spcAft>
                <a:spcPts val="0"/>
              </a:spcAft>
              <a:buClr>
                <a:schemeClr val="lt1"/>
              </a:buClr>
              <a:buSzPts val="3000"/>
              <a:buNone/>
              <a:defRPr sz="4000" b="1">
                <a:solidFill>
                  <a:schemeClr val="lt1"/>
                </a:solidFill>
              </a:defRPr>
            </a:lvl6pPr>
            <a:lvl7pPr lvl="6" algn="l" rtl="0">
              <a:lnSpc>
                <a:spcPct val="100000"/>
              </a:lnSpc>
              <a:spcBef>
                <a:spcPts val="0"/>
              </a:spcBef>
              <a:spcAft>
                <a:spcPts val="0"/>
              </a:spcAft>
              <a:buClr>
                <a:schemeClr val="lt1"/>
              </a:buClr>
              <a:buSzPts val="3000"/>
              <a:buNone/>
              <a:defRPr sz="4000" b="1">
                <a:solidFill>
                  <a:schemeClr val="lt1"/>
                </a:solidFill>
              </a:defRPr>
            </a:lvl7pPr>
            <a:lvl8pPr lvl="7" algn="l" rtl="0">
              <a:lnSpc>
                <a:spcPct val="100000"/>
              </a:lnSpc>
              <a:spcBef>
                <a:spcPts val="0"/>
              </a:spcBef>
              <a:spcAft>
                <a:spcPts val="0"/>
              </a:spcAft>
              <a:buClr>
                <a:schemeClr val="lt1"/>
              </a:buClr>
              <a:buSzPts val="3000"/>
              <a:buNone/>
              <a:defRPr sz="4000" b="1">
                <a:solidFill>
                  <a:schemeClr val="lt1"/>
                </a:solidFill>
              </a:defRPr>
            </a:lvl8pPr>
            <a:lvl9pPr lvl="8" algn="l" rtl="0">
              <a:lnSpc>
                <a:spcPct val="100000"/>
              </a:lnSpc>
              <a:spcBef>
                <a:spcPts val="0"/>
              </a:spcBef>
              <a:spcAft>
                <a:spcPts val="0"/>
              </a:spcAft>
              <a:buClr>
                <a:schemeClr val="lt1"/>
              </a:buClr>
              <a:buSzPts val="3000"/>
              <a:buNone/>
              <a:defRPr sz="4000" b="1">
                <a:solidFill>
                  <a:schemeClr val="lt1"/>
                </a:solidFill>
              </a:defRPr>
            </a:lvl9pPr>
          </a:lstStyle>
          <a:p>
            <a:endParaRPr/>
          </a:p>
        </p:txBody>
      </p:sp>
      <p:sp>
        <p:nvSpPr>
          <p:cNvPr id="73" name="Google Shape;73;p13"/>
          <p:cNvSpPr txBox="1">
            <a:spLocks noGrp="1"/>
          </p:cNvSpPr>
          <p:nvPr>
            <p:ph type="body" idx="1"/>
          </p:nvPr>
        </p:nvSpPr>
        <p:spPr>
          <a:xfrm>
            <a:off x="4508133" y="410633"/>
            <a:ext cx="7268400" cy="5691600"/>
          </a:xfrm>
          <a:prstGeom prst="rect">
            <a:avLst/>
          </a:prstGeom>
          <a:noFill/>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Clr>
                <a:schemeClr val="dk2"/>
              </a:buClr>
              <a:buSzPts val="1800"/>
              <a:buChar char="●"/>
              <a:defRPr sz="2400">
                <a:solidFill>
                  <a:schemeClr val="dk2"/>
                </a:solidFill>
              </a:defRPr>
            </a:lvl1pPr>
            <a:lvl2pPr marL="1219170" lvl="1" indent="-423323" algn="l" rtl="0">
              <a:lnSpc>
                <a:spcPct val="115000"/>
              </a:lnSpc>
              <a:spcBef>
                <a:spcPts val="2133"/>
              </a:spcBef>
              <a:spcAft>
                <a:spcPts val="0"/>
              </a:spcAft>
              <a:buClr>
                <a:schemeClr val="dk2"/>
              </a:buClr>
              <a:buSzPts val="1400"/>
              <a:buChar char="○"/>
              <a:defRPr sz="1867">
                <a:solidFill>
                  <a:schemeClr val="dk2"/>
                </a:solidFill>
              </a:defRPr>
            </a:lvl2pPr>
            <a:lvl3pPr marL="1828754" lvl="2" indent="-423323" algn="l" rtl="0">
              <a:lnSpc>
                <a:spcPct val="115000"/>
              </a:lnSpc>
              <a:spcBef>
                <a:spcPts val="2133"/>
              </a:spcBef>
              <a:spcAft>
                <a:spcPts val="0"/>
              </a:spcAft>
              <a:buClr>
                <a:schemeClr val="dk2"/>
              </a:buClr>
              <a:buSzPts val="1400"/>
              <a:buChar char="■"/>
              <a:defRPr sz="1867">
                <a:solidFill>
                  <a:schemeClr val="dk2"/>
                </a:solidFill>
              </a:defRPr>
            </a:lvl3pPr>
            <a:lvl4pPr marL="2438339" lvl="3" indent="-423323" algn="l" rtl="0">
              <a:lnSpc>
                <a:spcPct val="115000"/>
              </a:lnSpc>
              <a:spcBef>
                <a:spcPts val="2133"/>
              </a:spcBef>
              <a:spcAft>
                <a:spcPts val="0"/>
              </a:spcAft>
              <a:buClr>
                <a:schemeClr val="dk2"/>
              </a:buClr>
              <a:buSzPts val="1400"/>
              <a:buChar char="●"/>
              <a:defRPr sz="1867">
                <a:solidFill>
                  <a:schemeClr val="dk2"/>
                </a:solidFill>
              </a:defRPr>
            </a:lvl4pPr>
            <a:lvl5pPr marL="3047924" lvl="4" indent="-423323" algn="l" rtl="0">
              <a:lnSpc>
                <a:spcPct val="115000"/>
              </a:lnSpc>
              <a:spcBef>
                <a:spcPts val="2133"/>
              </a:spcBef>
              <a:spcAft>
                <a:spcPts val="0"/>
              </a:spcAft>
              <a:buClr>
                <a:schemeClr val="dk2"/>
              </a:buClr>
              <a:buSzPts val="1400"/>
              <a:buChar char="○"/>
              <a:defRPr sz="1867">
                <a:solidFill>
                  <a:schemeClr val="dk2"/>
                </a:solidFill>
              </a:defRPr>
            </a:lvl5pPr>
            <a:lvl6pPr marL="3657509" lvl="5" indent="-423323" algn="l" rtl="0">
              <a:lnSpc>
                <a:spcPct val="115000"/>
              </a:lnSpc>
              <a:spcBef>
                <a:spcPts val="2133"/>
              </a:spcBef>
              <a:spcAft>
                <a:spcPts val="0"/>
              </a:spcAft>
              <a:buClr>
                <a:schemeClr val="dk2"/>
              </a:buClr>
              <a:buSzPts val="1400"/>
              <a:buChar char="■"/>
              <a:defRPr sz="1867">
                <a:solidFill>
                  <a:schemeClr val="dk2"/>
                </a:solidFill>
              </a:defRPr>
            </a:lvl6pPr>
            <a:lvl7pPr marL="4267093" lvl="6" indent="-423323" algn="l" rtl="0">
              <a:lnSpc>
                <a:spcPct val="115000"/>
              </a:lnSpc>
              <a:spcBef>
                <a:spcPts val="2133"/>
              </a:spcBef>
              <a:spcAft>
                <a:spcPts val="0"/>
              </a:spcAft>
              <a:buClr>
                <a:schemeClr val="dk2"/>
              </a:buClr>
              <a:buSzPts val="1400"/>
              <a:buChar char="●"/>
              <a:defRPr sz="1867">
                <a:solidFill>
                  <a:schemeClr val="dk2"/>
                </a:solidFill>
              </a:defRPr>
            </a:lvl7pPr>
            <a:lvl8pPr marL="4876678" lvl="7" indent="-423323" algn="l" rtl="0">
              <a:lnSpc>
                <a:spcPct val="115000"/>
              </a:lnSpc>
              <a:spcBef>
                <a:spcPts val="2133"/>
              </a:spcBef>
              <a:spcAft>
                <a:spcPts val="0"/>
              </a:spcAft>
              <a:buClr>
                <a:schemeClr val="dk2"/>
              </a:buClr>
              <a:buSzPts val="1400"/>
              <a:buChar char="○"/>
              <a:defRPr sz="1867">
                <a:solidFill>
                  <a:schemeClr val="dk2"/>
                </a:solidFill>
              </a:defRPr>
            </a:lvl8pPr>
            <a:lvl9pPr marL="5486263" lvl="8" indent="-423323" algn="l" rtl="0">
              <a:lnSpc>
                <a:spcPct val="115000"/>
              </a:lnSpc>
              <a:spcBef>
                <a:spcPts val="2133"/>
              </a:spcBef>
              <a:spcAft>
                <a:spcPts val="2133"/>
              </a:spcAft>
              <a:buClr>
                <a:schemeClr val="dk2"/>
              </a:buClr>
              <a:buSzPts val="1400"/>
              <a:buChar char="■"/>
              <a:defRPr sz="1867">
                <a:solidFill>
                  <a:schemeClr val="dk2"/>
                </a:solidFill>
              </a:defRPr>
            </a:lvl9pPr>
          </a:lstStyle>
          <a:p>
            <a:endParaRPr/>
          </a:p>
        </p:txBody>
      </p:sp>
      <p:sp>
        <p:nvSpPr>
          <p:cNvPr id="74" name="Google Shape;74;p13"/>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chemeClr val="dk2"/>
                </a:solidFill>
              </a:defRPr>
            </a:lvl1pPr>
            <a:lvl2pPr lvl="1" algn="r" rtl="0">
              <a:lnSpc>
                <a:spcPct val="100000"/>
              </a:lnSpc>
              <a:spcAft>
                <a:spcPts val="0"/>
              </a:spcAft>
              <a:buNone/>
              <a:defRPr sz="1333">
                <a:solidFill>
                  <a:schemeClr val="dk2"/>
                </a:solidFill>
              </a:defRPr>
            </a:lvl2pPr>
            <a:lvl3pPr lvl="2" algn="r" rtl="0">
              <a:lnSpc>
                <a:spcPct val="100000"/>
              </a:lnSpc>
              <a:spcAft>
                <a:spcPts val="0"/>
              </a:spcAft>
              <a:buNone/>
              <a:defRPr sz="1333">
                <a:solidFill>
                  <a:schemeClr val="dk2"/>
                </a:solidFill>
              </a:defRPr>
            </a:lvl3pPr>
            <a:lvl4pPr lvl="3" algn="r" rtl="0">
              <a:lnSpc>
                <a:spcPct val="100000"/>
              </a:lnSpc>
              <a:spcAft>
                <a:spcPts val="0"/>
              </a:spcAft>
              <a:buNone/>
              <a:defRPr sz="1333">
                <a:solidFill>
                  <a:schemeClr val="dk2"/>
                </a:solidFill>
              </a:defRPr>
            </a:lvl4pPr>
            <a:lvl5pPr lvl="4" algn="r" rtl="0">
              <a:lnSpc>
                <a:spcPct val="100000"/>
              </a:lnSpc>
              <a:spcAft>
                <a:spcPts val="0"/>
              </a:spcAft>
              <a:buNone/>
              <a:defRPr sz="1333">
                <a:solidFill>
                  <a:schemeClr val="dk2"/>
                </a:solidFill>
              </a:defRPr>
            </a:lvl5pPr>
            <a:lvl6pPr lvl="5" algn="r" rtl="0">
              <a:lnSpc>
                <a:spcPct val="100000"/>
              </a:lnSpc>
              <a:spcAft>
                <a:spcPts val="0"/>
              </a:spcAft>
              <a:buNone/>
              <a:defRPr sz="1333">
                <a:solidFill>
                  <a:schemeClr val="dk2"/>
                </a:solidFill>
              </a:defRPr>
            </a:lvl6pPr>
            <a:lvl7pPr lvl="6" algn="r" rtl="0">
              <a:lnSpc>
                <a:spcPct val="100000"/>
              </a:lnSpc>
              <a:spcAft>
                <a:spcPts val="0"/>
              </a:spcAft>
              <a:buNone/>
              <a:defRPr sz="1333">
                <a:solidFill>
                  <a:schemeClr val="dk2"/>
                </a:solidFill>
              </a:defRPr>
            </a:lvl7pPr>
            <a:lvl8pPr lvl="7" algn="r" rtl="0">
              <a:lnSpc>
                <a:spcPct val="100000"/>
              </a:lnSpc>
              <a:spcAft>
                <a:spcPts val="0"/>
              </a:spcAft>
              <a:buNone/>
              <a:defRPr sz="1333">
                <a:solidFill>
                  <a:schemeClr val="dk2"/>
                </a:solidFill>
              </a:defRPr>
            </a:lvl8pPr>
            <a:lvl9pPr lvl="8" algn="r" rtl="0">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388962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rgbClr val="FFFFFF"/>
        </a:solidFill>
        <a:effectLst/>
      </p:bgPr>
    </p:bg>
    <p:spTree>
      <p:nvGrpSpPr>
        <p:cNvPr id="1" name="Shape 75"/>
        <p:cNvGrpSpPr/>
        <p:nvPr/>
      </p:nvGrpSpPr>
      <p:grpSpPr>
        <a:xfrm>
          <a:off x="0" y="0"/>
          <a:ext cx="0" cy="0"/>
          <a:chOff x="0" y="0"/>
          <a:chExt cx="0" cy="0"/>
        </a:xfrm>
      </p:grpSpPr>
      <p:sp>
        <p:nvSpPr>
          <p:cNvPr id="76" name="Google Shape;76;p14"/>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77" name="Google Shape;77;p14"/>
          <p:cNvPicPr preferRelativeResize="0"/>
          <p:nvPr/>
        </p:nvPicPr>
        <p:blipFill rotWithShape="1">
          <a:blip r:embed="rId2">
            <a:alphaModFix/>
          </a:blip>
          <a:srcRect l="25250" r="41407"/>
          <a:stretch/>
        </p:blipFill>
        <p:spPr>
          <a:xfrm>
            <a:off x="0" y="1"/>
            <a:ext cx="4064000" cy="6858001"/>
          </a:xfrm>
          <a:prstGeom prst="rect">
            <a:avLst/>
          </a:prstGeom>
          <a:noFill/>
          <a:ln>
            <a:noFill/>
          </a:ln>
        </p:spPr>
      </p:pic>
      <p:sp>
        <p:nvSpPr>
          <p:cNvPr id="78" name="Google Shape;78;p14"/>
          <p:cNvSpPr txBox="1">
            <a:spLocks noGrp="1"/>
          </p:cNvSpPr>
          <p:nvPr>
            <p:ph type="title"/>
          </p:nvPr>
        </p:nvSpPr>
        <p:spPr>
          <a:xfrm>
            <a:off x="4508233" y="542533"/>
            <a:ext cx="6980000" cy="18516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rgbClr val="212121"/>
              </a:buClr>
              <a:buSzPts val="3000"/>
              <a:buNone/>
              <a:defRPr sz="4000" b="1">
                <a:solidFill>
                  <a:srgbClr val="212121"/>
                </a:solidFill>
              </a:defRPr>
            </a:lvl1pPr>
            <a:lvl2pPr lvl="1" algn="l" rtl="0">
              <a:lnSpc>
                <a:spcPct val="100000"/>
              </a:lnSpc>
              <a:spcBef>
                <a:spcPts val="0"/>
              </a:spcBef>
              <a:spcAft>
                <a:spcPts val="0"/>
              </a:spcAft>
              <a:buClr>
                <a:srgbClr val="212121"/>
              </a:buClr>
              <a:buSzPts val="3000"/>
              <a:buNone/>
              <a:defRPr sz="4000" b="1">
                <a:solidFill>
                  <a:srgbClr val="212121"/>
                </a:solidFill>
              </a:defRPr>
            </a:lvl2pPr>
            <a:lvl3pPr lvl="2" algn="l" rtl="0">
              <a:lnSpc>
                <a:spcPct val="100000"/>
              </a:lnSpc>
              <a:spcBef>
                <a:spcPts val="0"/>
              </a:spcBef>
              <a:spcAft>
                <a:spcPts val="0"/>
              </a:spcAft>
              <a:buClr>
                <a:srgbClr val="212121"/>
              </a:buClr>
              <a:buSzPts val="3000"/>
              <a:buNone/>
              <a:defRPr sz="4000" b="1">
                <a:solidFill>
                  <a:srgbClr val="212121"/>
                </a:solidFill>
              </a:defRPr>
            </a:lvl3pPr>
            <a:lvl4pPr lvl="3" algn="l" rtl="0">
              <a:lnSpc>
                <a:spcPct val="100000"/>
              </a:lnSpc>
              <a:spcBef>
                <a:spcPts val="0"/>
              </a:spcBef>
              <a:spcAft>
                <a:spcPts val="0"/>
              </a:spcAft>
              <a:buClr>
                <a:srgbClr val="212121"/>
              </a:buClr>
              <a:buSzPts val="3000"/>
              <a:buNone/>
              <a:defRPr sz="4000" b="1">
                <a:solidFill>
                  <a:srgbClr val="212121"/>
                </a:solidFill>
              </a:defRPr>
            </a:lvl4pPr>
            <a:lvl5pPr lvl="4" algn="l" rtl="0">
              <a:lnSpc>
                <a:spcPct val="100000"/>
              </a:lnSpc>
              <a:spcBef>
                <a:spcPts val="0"/>
              </a:spcBef>
              <a:spcAft>
                <a:spcPts val="0"/>
              </a:spcAft>
              <a:buClr>
                <a:srgbClr val="212121"/>
              </a:buClr>
              <a:buSzPts val="3000"/>
              <a:buNone/>
              <a:defRPr sz="4000" b="1">
                <a:solidFill>
                  <a:srgbClr val="212121"/>
                </a:solidFill>
              </a:defRPr>
            </a:lvl5pPr>
            <a:lvl6pPr lvl="5" algn="l" rtl="0">
              <a:lnSpc>
                <a:spcPct val="100000"/>
              </a:lnSpc>
              <a:spcBef>
                <a:spcPts val="0"/>
              </a:spcBef>
              <a:spcAft>
                <a:spcPts val="0"/>
              </a:spcAft>
              <a:buClr>
                <a:srgbClr val="212121"/>
              </a:buClr>
              <a:buSzPts val="3000"/>
              <a:buNone/>
              <a:defRPr sz="4000" b="1">
                <a:solidFill>
                  <a:srgbClr val="212121"/>
                </a:solidFill>
              </a:defRPr>
            </a:lvl6pPr>
            <a:lvl7pPr lvl="6" algn="l" rtl="0">
              <a:lnSpc>
                <a:spcPct val="100000"/>
              </a:lnSpc>
              <a:spcBef>
                <a:spcPts val="0"/>
              </a:spcBef>
              <a:spcAft>
                <a:spcPts val="0"/>
              </a:spcAft>
              <a:buClr>
                <a:srgbClr val="212121"/>
              </a:buClr>
              <a:buSzPts val="3000"/>
              <a:buNone/>
              <a:defRPr sz="4000" b="1">
                <a:solidFill>
                  <a:srgbClr val="212121"/>
                </a:solidFill>
              </a:defRPr>
            </a:lvl7pPr>
            <a:lvl8pPr lvl="7" algn="l" rtl="0">
              <a:lnSpc>
                <a:spcPct val="100000"/>
              </a:lnSpc>
              <a:spcBef>
                <a:spcPts val="0"/>
              </a:spcBef>
              <a:spcAft>
                <a:spcPts val="0"/>
              </a:spcAft>
              <a:buClr>
                <a:srgbClr val="212121"/>
              </a:buClr>
              <a:buSzPts val="3000"/>
              <a:buNone/>
              <a:defRPr sz="4000" b="1">
                <a:solidFill>
                  <a:srgbClr val="212121"/>
                </a:solidFill>
              </a:defRPr>
            </a:lvl8pPr>
            <a:lvl9pPr lvl="8" algn="l" rtl="0">
              <a:lnSpc>
                <a:spcPct val="100000"/>
              </a:lnSpc>
              <a:spcBef>
                <a:spcPts val="0"/>
              </a:spcBef>
              <a:spcAft>
                <a:spcPts val="0"/>
              </a:spcAft>
              <a:buClr>
                <a:srgbClr val="212121"/>
              </a:buClr>
              <a:buSzPts val="3000"/>
              <a:buNone/>
              <a:defRPr sz="4000" b="1">
                <a:solidFill>
                  <a:srgbClr val="212121"/>
                </a:solidFill>
              </a:defRPr>
            </a:lvl9pPr>
          </a:lstStyle>
          <a:p>
            <a:endParaRPr/>
          </a:p>
        </p:txBody>
      </p:sp>
      <p:sp>
        <p:nvSpPr>
          <p:cNvPr id="79" name="Google Shape;79;p14"/>
          <p:cNvSpPr txBox="1">
            <a:spLocks noGrp="1"/>
          </p:cNvSpPr>
          <p:nvPr>
            <p:ph type="body" idx="1"/>
          </p:nvPr>
        </p:nvSpPr>
        <p:spPr>
          <a:xfrm>
            <a:off x="4508377" y="2738296"/>
            <a:ext cx="6980000" cy="3170800"/>
          </a:xfrm>
          <a:prstGeom prst="rect">
            <a:avLst/>
          </a:prstGeom>
          <a:noFill/>
        </p:spPr>
        <p:txBody>
          <a:bodyPr spcFirstLastPara="1" wrap="square" lIns="91425" tIns="91425" rIns="91425" bIns="91425" anchor="t" anchorCtr="0">
            <a:noAutofit/>
          </a:bodyPr>
          <a:lstStyle>
            <a:lvl1pPr marL="609585" lvl="0" indent="-440256" algn="l" rtl="0">
              <a:lnSpc>
                <a:spcPct val="115000"/>
              </a:lnSpc>
              <a:spcBef>
                <a:spcPts val="0"/>
              </a:spcBef>
              <a:spcAft>
                <a:spcPts val="0"/>
              </a:spcAft>
              <a:buClr>
                <a:srgbClr val="424242"/>
              </a:buClr>
              <a:buSzPts val="1600"/>
              <a:buChar char="●"/>
              <a:defRPr sz="2133">
                <a:solidFill>
                  <a:srgbClr val="424242"/>
                </a:solidFill>
              </a:defRPr>
            </a:lvl1pPr>
            <a:lvl2pPr marL="1219170" lvl="1" indent="-423323" algn="l" rtl="0">
              <a:lnSpc>
                <a:spcPct val="115000"/>
              </a:lnSpc>
              <a:spcBef>
                <a:spcPts val="2133"/>
              </a:spcBef>
              <a:spcAft>
                <a:spcPts val="0"/>
              </a:spcAft>
              <a:buClr>
                <a:srgbClr val="424242"/>
              </a:buClr>
              <a:buSzPts val="1400"/>
              <a:buChar char="○"/>
              <a:defRPr sz="1867">
                <a:solidFill>
                  <a:srgbClr val="424242"/>
                </a:solidFill>
              </a:defRPr>
            </a:lvl2pPr>
            <a:lvl3pPr marL="1828754" lvl="2" indent="-423323" algn="l" rtl="0">
              <a:lnSpc>
                <a:spcPct val="115000"/>
              </a:lnSpc>
              <a:spcBef>
                <a:spcPts val="2133"/>
              </a:spcBef>
              <a:spcAft>
                <a:spcPts val="0"/>
              </a:spcAft>
              <a:buClr>
                <a:srgbClr val="424242"/>
              </a:buClr>
              <a:buSzPts val="1400"/>
              <a:buChar char="■"/>
              <a:defRPr sz="1867">
                <a:solidFill>
                  <a:srgbClr val="424242"/>
                </a:solidFill>
              </a:defRPr>
            </a:lvl3pPr>
            <a:lvl4pPr marL="2438339" lvl="3" indent="-423323" algn="l" rtl="0">
              <a:lnSpc>
                <a:spcPct val="115000"/>
              </a:lnSpc>
              <a:spcBef>
                <a:spcPts val="2133"/>
              </a:spcBef>
              <a:spcAft>
                <a:spcPts val="0"/>
              </a:spcAft>
              <a:buClr>
                <a:srgbClr val="424242"/>
              </a:buClr>
              <a:buSzPts val="1400"/>
              <a:buChar char="●"/>
              <a:defRPr sz="1867">
                <a:solidFill>
                  <a:srgbClr val="424242"/>
                </a:solidFill>
              </a:defRPr>
            </a:lvl4pPr>
            <a:lvl5pPr marL="3047924" lvl="4" indent="-423323" algn="l" rtl="0">
              <a:lnSpc>
                <a:spcPct val="115000"/>
              </a:lnSpc>
              <a:spcBef>
                <a:spcPts val="2133"/>
              </a:spcBef>
              <a:spcAft>
                <a:spcPts val="0"/>
              </a:spcAft>
              <a:buClr>
                <a:srgbClr val="424242"/>
              </a:buClr>
              <a:buSzPts val="1400"/>
              <a:buChar char="○"/>
              <a:defRPr sz="1867">
                <a:solidFill>
                  <a:srgbClr val="424242"/>
                </a:solidFill>
              </a:defRPr>
            </a:lvl5pPr>
            <a:lvl6pPr marL="3657509" lvl="5" indent="-423323" algn="l" rtl="0">
              <a:lnSpc>
                <a:spcPct val="115000"/>
              </a:lnSpc>
              <a:spcBef>
                <a:spcPts val="2133"/>
              </a:spcBef>
              <a:spcAft>
                <a:spcPts val="0"/>
              </a:spcAft>
              <a:buClr>
                <a:srgbClr val="424242"/>
              </a:buClr>
              <a:buSzPts val="1400"/>
              <a:buChar char="■"/>
              <a:defRPr sz="1867">
                <a:solidFill>
                  <a:srgbClr val="424242"/>
                </a:solidFill>
              </a:defRPr>
            </a:lvl6pPr>
            <a:lvl7pPr marL="4267093" lvl="6" indent="-423323" algn="l" rtl="0">
              <a:lnSpc>
                <a:spcPct val="115000"/>
              </a:lnSpc>
              <a:spcBef>
                <a:spcPts val="2133"/>
              </a:spcBef>
              <a:spcAft>
                <a:spcPts val="0"/>
              </a:spcAft>
              <a:buClr>
                <a:srgbClr val="424242"/>
              </a:buClr>
              <a:buSzPts val="1400"/>
              <a:buChar char="●"/>
              <a:defRPr sz="1867">
                <a:solidFill>
                  <a:srgbClr val="424242"/>
                </a:solidFill>
              </a:defRPr>
            </a:lvl7pPr>
            <a:lvl8pPr marL="4876678" lvl="7" indent="-423323" algn="l" rtl="0">
              <a:lnSpc>
                <a:spcPct val="115000"/>
              </a:lnSpc>
              <a:spcBef>
                <a:spcPts val="2133"/>
              </a:spcBef>
              <a:spcAft>
                <a:spcPts val="0"/>
              </a:spcAft>
              <a:buClr>
                <a:srgbClr val="424242"/>
              </a:buClr>
              <a:buSzPts val="1400"/>
              <a:buChar char="○"/>
              <a:defRPr sz="1867">
                <a:solidFill>
                  <a:srgbClr val="424242"/>
                </a:solidFill>
              </a:defRPr>
            </a:lvl8pPr>
            <a:lvl9pPr marL="5486263" lvl="8" indent="-423323" algn="l" rtl="0">
              <a:lnSpc>
                <a:spcPct val="115000"/>
              </a:lnSpc>
              <a:spcBef>
                <a:spcPts val="2133"/>
              </a:spcBef>
              <a:spcAft>
                <a:spcPts val="2133"/>
              </a:spcAft>
              <a:buClr>
                <a:srgbClr val="424242"/>
              </a:buClr>
              <a:buSzPts val="1400"/>
              <a:buChar char="■"/>
              <a:defRPr sz="1867">
                <a:solidFill>
                  <a:srgbClr val="424242"/>
                </a:solidFill>
              </a:defRPr>
            </a:lvl9pPr>
          </a:lstStyle>
          <a:p>
            <a:endParaRPr/>
          </a:p>
        </p:txBody>
      </p:sp>
      <p:sp>
        <p:nvSpPr>
          <p:cNvPr id="80" name="Google Shape;80;p14"/>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424242"/>
                </a:solidFill>
              </a:defRPr>
            </a:lvl1pPr>
            <a:lvl2pPr lvl="1" algn="r" rtl="0">
              <a:lnSpc>
                <a:spcPct val="100000"/>
              </a:lnSpc>
              <a:spcAft>
                <a:spcPts val="0"/>
              </a:spcAft>
              <a:buNone/>
              <a:defRPr sz="1333">
                <a:solidFill>
                  <a:srgbClr val="424242"/>
                </a:solidFill>
              </a:defRPr>
            </a:lvl2pPr>
            <a:lvl3pPr lvl="2" algn="r" rtl="0">
              <a:lnSpc>
                <a:spcPct val="100000"/>
              </a:lnSpc>
              <a:spcAft>
                <a:spcPts val="0"/>
              </a:spcAft>
              <a:buNone/>
              <a:defRPr sz="1333">
                <a:solidFill>
                  <a:srgbClr val="424242"/>
                </a:solidFill>
              </a:defRPr>
            </a:lvl3pPr>
            <a:lvl4pPr lvl="3" algn="r" rtl="0">
              <a:lnSpc>
                <a:spcPct val="100000"/>
              </a:lnSpc>
              <a:spcAft>
                <a:spcPts val="0"/>
              </a:spcAft>
              <a:buNone/>
              <a:defRPr sz="1333">
                <a:solidFill>
                  <a:srgbClr val="424242"/>
                </a:solidFill>
              </a:defRPr>
            </a:lvl4pPr>
            <a:lvl5pPr lvl="4" algn="r" rtl="0">
              <a:lnSpc>
                <a:spcPct val="100000"/>
              </a:lnSpc>
              <a:spcAft>
                <a:spcPts val="0"/>
              </a:spcAft>
              <a:buNone/>
              <a:defRPr sz="1333">
                <a:solidFill>
                  <a:srgbClr val="424242"/>
                </a:solidFill>
              </a:defRPr>
            </a:lvl5pPr>
            <a:lvl6pPr lvl="5" algn="r" rtl="0">
              <a:lnSpc>
                <a:spcPct val="100000"/>
              </a:lnSpc>
              <a:spcAft>
                <a:spcPts val="0"/>
              </a:spcAft>
              <a:buNone/>
              <a:defRPr sz="1333">
                <a:solidFill>
                  <a:srgbClr val="424242"/>
                </a:solidFill>
              </a:defRPr>
            </a:lvl6pPr>
            <a:lvl7pPr lvl="6" algn="r" rtl="0">
              <a:lnSpc>
                <a:spcPct val="100000"/>
              </a:lnSpc>
              <a:spcAft>
                <a:spcPts val="0"/>
              </a:spcAft>
              <a:buNone/>
              <a:defRPr sz="1333">
                <a:solidFill>
                  <a:srgbClr val="424242"/>
                </a:solidFill>
              </a:defRPr>
            </a:lvl7pPr>
            <a:lvl8pPr lvl="7" algn="r" rtl="0">
              <a:lnSpc>
                <a:spcPct val="100000"/>
              </a:lnSpc>
              <a:spcAft>
                <a:spcPts val="0"/>
              </a:spcAft>
              <a:buNone/>
              <a:defRPr sz="1333">
                <a:solidFill>
                  <a:srgbClr val="424242"/>
                </a:solidFill>
              </a:defRPr>
            </a:lvl8pPr>
            <a:lvl9pPr lvl="8" algn="r" rtl="0">
              <a:lnSpc>
                <a:spcPct val="100000"/>
              </a:lnSpc>
              <a:spcAft>
                <a:spcPts val="0"/>
              </a:spcAft>
              <a:buNone/>
              <a:defRPr sz="1333">
                <a:solidFill>
                  <a:srgbClr val="42424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93597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ustom layout 3">
  <p:cSld name="Custom layout 3">
    <p:bg>
      <p:bgPr>
        <a:solidFill>
          <a:srgbClr val="FFFFFF"/>
        </a:solidFill>
        <a:effectLst/>
      </p:bgPr>
    </p:bg>
    <p:spTree>
      <p:nvGrpSpPr>
        <p:cNvPr id="1" name="Shape 81"/>
        <p:cNvGrpSpPr/>
        <p:nvPr/>
      </p:nvGrpSpPr>
      <p:grpSpPr>
        <a:xfrm>
          <a:off x="0" y="0"/>
          <a:ext cx="0" cy="0"/>
          <a:chOff x="0" y="0"/>
          <a:chExt cx="0" cy="0"/>
        </a:xfrm>
      </p:grpSpPr>
      <p:sp>
        <p:nvSpPr>
          <p:cNvPr id="82" name="Google Shape;82;p15"/>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3" name="Google Shape;83;p15"/>
          <p:cNvSpPr/>
          <p:nvPr/>
        </p:nvSpPr>
        <p:spPr>
          <a:xfrm>
            <a:off x="251200" y="251200"/>
            <a:ext cx="11689600" cy="6355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4" name="Google Shape;84;p15"/>
          <p:cNvSpPr/>
          <p:nvPr/>
        </p:nvSpPr>
        <p:spPr>
          <a:xfrm>
            <a:off x="376800" y="376800"/>
            <a:ext cx="11438400" cy="610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cxnSp>
        <p:nvCxnSpPr>
          <p:cNvPr id="85" name="Google Shape;85;p15"/>
          <p:cNvCxnSpPr/>
          <p:nvPr/>
        </p:nvCxnSpPr>
        <p:spPr>
          <a:xfrm>
            <a:off x="376800" y="6143033"/>
            <a:ext cx="564000" cy="0"/>
          </a:xfrm>
          <a:prstGeom prst="straightConnector1">
            <a:avLst/>
          </a:prstGeom>
          <a:noFill/>
          <a:ln w="19050" cap="flat" cmpd="sng">
            <a:solidFill>
              <a:schemeClr val="dk1"/>
            </a:solidFill>
            <a:prstDash val="solid"/>
            <a:round/>
            <a:headEnd type="none" w="sm" len="sm"/>
            <a:tailEnd type="none" w="sm" len="sm"/>
          </a:ln>
        </p:spPr>
      </p:cxnSp>
      <p:cxnSp>
        <p:nvCxnSpPr>
          <p:cNvPr id="86" name="Google Shape;86;p15"/>
          <p:cNvCxnSpPr/>
          <p:nvPr/>
        </p:nvCxnSpPr>
        <p:spPr>
          <a:xfrm>
            <a:off x="11251200" y="714967"/>
            <a:ext cx="564000" cy="0"/>
          </a:xfrm>
          <a:prstGeom prst="straightConnector1">
            <a:avLst/>
          </a:prstGeom>
          <a:noFill/>
          <a:ln w="19050" cap="flat" cmpd="sng">
            <a:solidFill>
              <a:schemeClr val="dk1"/>
            </a:solidFill>
            <a:prstDash val="solid"/>
            <a:round/>
            <a:headEnd type="none" w="sm" len="sm"/>
            <a:tailEnd type="none" w="sm" len="sm"/>
          </a:ln>
        </p:spPr>
      </p:cxnSp>
      <p:sp>
        <p:nvSpPr>
          <p:cNvPr id="87" name="Google Shape;87;p15"/>
          <p:cNvSpPr txBox="1">
            <a:spLocks noGrp="1"/>
          </p:cNvSpPr>
          <p:nvPr>
            <p:ph type="title"/>
          </p:nvPr>
        </p:nvSpPr>
        <p:spPr>
          <a:xfrm>
            <a:off x="940800" y="1887200"/>
            <a:ext cx="4525600" cy="2999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3200" b="1">
                <a:solidFill>
                  <a:schemeClr val="dk1"/>
                </a:solidFill>
              </a:defRPr>
            </a:lvl1pPr>
            <a:lvl2pPr lvl="1" algn="r" rtl="0">
              <a:lnSpc>
                <a:spcPct val="100000"/>
              </a:lnSpc>
              <a:spcBef>
                <a:spcPts val="0"/>
              </a:spcBef>
              <a:spcAft>
                <a:spcPts val="0"/>
              </a:spcAft>
              <a:buNone/>
              <a:defRPr sz="3200" b="1">
                <a:solidFill>
                  <a:schemeClr val="dk1"/>
                </a:solidFill>
              </a:defRPr>
            </a:lvl2pPr>
            <a:lvl3pPr lvl="2" algn="r" rtl="0">
              <a:lnSpc>
                <a:spcPct val="100000"/>
              </a:lnSpc>
              <a:spcBef>
                <a:spcPts val="0"/>
              </a:spcBef>
              <a:spcAft>
                <a:spcPts val="0"/>
              </a:spcAft>
              <a:buNone/>
              <a:defRPr sz="3200" b="1">
                <a:solidFill>
                  <a:schemeClr val="dk1"/>
                </a:solidFill>
              </a:defRPr>
            </a:lvl3pPr>
            <a:lvl4pPr lvl="3" algn="r" rtl="0">
              <a:lnSpc>
                <a:spcPct val="100000"/>
              </a:lnSpc>
              <a:spcBef>
                <a:spcPts val="0"/>
              </a:spcBef>
              <a:spcAft>
                <a:spcPts val="0"/>
              </a:spcAft>
              <a:buNone/>
              <a:defRPr sz="3200" b="1">
                <a:solidFill>
                  <a:schemeClr val="dk1"/>
                </a:solidFill>
              </a:defRPr>
            </a:lvl4pPr>
            <a:lvl5pPr lvl="4" algn="r" rtl="0">
              <a:lnSpc>
                <a:spcPct val="100000"/>
              </a:lnSpc>
              <a:spcBef>
                <a:spcPts val="0"/>
              </a:spcBef>
              <a:spcAft>
                <a:spcPts val="0"/>
              </a:spcAft>
              <a:buNone/>
              <a:defRPr sz="3200" b="1">
                <a:solidFill>
                  <a:schemeClr val="dk1"/>
                </a:solidFill>
              </a:defRPr>
            </a:lvl5pPr>
            <a:lvl6pPr lvl="5" algn="r" rtl="0">
              <a:lnSpc>
                <a:spcPct val="100000"/>
              </a:lnSpc>
              <a:spcBef>
                <a:spcPts val="0"/>
              </a:spcBef>
              <a:spcAft>
                <a:spcPts val="0"/>
              </a:spcAft>
              <a:buNone/>
              <a:defRPr sz="3200" b="1">
                <a:solidFill>
                  <a:schemeClr val="dk1"/>
                </a:solidFill>
              </a:defRPr>
            </a:lvl6pPr>
            <a:lvl7pPr lvl="6" algn="r" rtl="0">
              <a:lnSpc>
                <a:spcPct val="100000"/>
              </a:lnSpc>
              <a:spcBef>
                <a:spcPts val="0"/>
              </a:spcBef>
              <a:spcAft>
                <a:spcPts val="0"/>
              </a:spcAft>
              <a:buNone/>
              <a:defRPr sz="3200" b="1">
                <a:solidFill>
                  <a:schemeClr val="dk1"/>
                </a:solidFill>
              </a:defRPr>
            </a:lvl7pPr>
            <a:lvl8pPr lvl="7" algn="r" rtl="0">
              <a:lnSpc>
                <a:spcPct val="100000"/>
              </a:lnSpc>
              <a:spcBef>
                <a:spcPts val="0"/>
              </a:spcBef>
              <a:spcAft>
                <a:spcPts val="0"/>
              </a:spcAft>
              <a:buNone/>
              <a:defRPr sz="3200" b="1">
                <a:solidFill>
                  <a:schemeClr val="dk1"/>
                </a:solidFill>
              </a:defRPr>
            </a:lvl8pPr>
            <a:lvl9pPr lvl="8" algn="r" rtl="0">
              <a:lnSpc>
                <a:spcPct val="100000"/>
              </a:lnSpc>
              <a:spcBef>
                <a:spcPts val="0"/>
              </a:spcBef>
              <a:spcAft>
                <a:spcPts val="0"/>
              </a:spcAft>
              <a:buNone/>
              <a:defRPr sz="3200" b="1">
                <a:solidFill>
                  <a:schemeClr val="dk1"/>
                </a:solidFill>
              </a:defRPr>
            </a:lvl9pPr>
          </a:lstStyle>
          <a:p>
            <a:endParaRPr/>
          </a:p>
        </p:txBody>
      </p:sp>
      <p:sp>
        <p:nvSpPr>
          <p:cNvPr id="88" name="Google Shape;88;p15"/>
          <p:cNvSpPr txBox="1">
            <a:spLocks noGrp="1"/>
          </p:cNvSpPr>
          <p:nvPr>
            <p:ph type="body" idx="1"/>
          </p:nvPr>
        </p:nvSpPr>
        <p:spPr>
          <a:xfrm>
            <a:off x="5670033" y="1115000"/>
            <a:ext cx="5581200" cy="4544000"/>
          </a:xfrm>
          <a:prstGeom prst="rect">
            <a:avLst/>
          </a:prstGeom>
          <a:noFill/>
        </p:spPr>
        <p:txBody>
          <a:bodyPr spcFirstLastPara="1" wrap="square" lIns="91425" tIns="91425" rIns="91425" bIns="91425" anchor="ctr" anchorCtr="0">
            <a:noAutofit/>
          </a:bodyPr>
          <a:lstStyle>
            <a:lvl1pPr marL="609585" lvl="0" indent="-423323" algn="l" rtl="0">
              <a:lnSpc>
                <a:spcPct val="115000"/>
              </a:lnSpc>
              <a:spcBef>
                <a:spcPts val="0"/>
              </a:spcBef>
              <a:spcAft>
                <a:spcPts val="0"/>
              </a:spcAft>
              <a:buClr>
                <a:schemeClr val="dk2"/>
              </a:buClr>
              <a:buSzPts val="1400"/>
              <a:buChar char="●"/>
              <a:defRPr sz="1867">
                <a:solidFill>
                  <a:schemeClr val="dk2"/>
                </a:solidFill>
              </a:defRPr>
            </a:lvl1pPr>
            <a:lvl2pPr marL="1219170" lvl="1" indent="-406390" algn="l" rtl="0">
              <a:lnSpc>
                <a:spcPct val="115000"/>
              </a:lnSpc>
              <a:spcBef>
                <a:spcPts val="2133"/>
              </a:spcBef>
              <a:spcAft>
                <a:spcPts val="0"/>
              </a:spcAft>
              <a:buClr>
                <a:schemeClr val="dk2"/>
              </a:buClr>
              <a:buSzPts val="1200"/>
              <a:buChar char="○"/>
              <a:defRPr sz="1600">
                <a:solidFill>
                  <a:schemeClr val="dk2"/>
                </a:solidFill>
              </a:defRPr>
            </a:lvl2pPr>
            <a:lvl3pPr marL="1828754" lvl="2" indent="-406390" algn="l" rtl="0">
              <a:lnSpc>
                <a:spcPct val="115000"/>
              </a:lnSpc>
              <a:spcBef>
                <a:spcPts val="2133"/>
              </a:spcBef>
              <a:spcAft>
                <a:spcPts val="0"/>
              </a:spcAft>
              <a:buClr>
                <a:schemeClr val="dk2"/>
              </a:buClr>
              <a:buSzPts val="1200"/>
              <a:buChar char="■"/>
              <a:defRPr sz="1600">
                <a:solidFill>
                  <a:schemeClr val="dk2"/>
                </a:solidFill>
              </a:defRPr>
            </a:lvl3pPr>
            <a:lvl4pPr marL="2438339" lvl="3" indent="-406390" algn="l" rtl="0">
              <a:lnSpc>
                <a:spcPct val="115000"/>
              </a:lnSpc>
              <a:spcBef>
                <a:spcPts val="2133"/>
              </a:spcBef>
              <a:spcAft>
                <a:spcPts val="0"/>
              </a:spcAft>
              <a:buClr>
                <a:schemeClr val="dk2"/>
              </a:buClr>
              <a:buSzPts val="1200"/>
              <a:buChar char="●"/>
              <a:defRPr sz="1600">
                <a:solidFill>
                  <a:schemeClr val="dk2"/>
                </a:solidFill>
              </a:defRPr>
            </a:lvl4pPr>
            <a:lvl5pPr marL="3047924" lvl="4" indent="-406390" algn="l" rtl="0">
              <a:lnSpc>
                <a:spcPct val="115000"/>
              </a:lnSpc>
              <a:spcBef>
                <a:spcPts val="2133"/>
              </a:spcBef>
              <a:spcAft>
                <a:spcPts val="0"/>
              </a:spcAft>
              <a:buClr>
                <a:schemeClr val="dk2"/>
              </a:buClr>
              <a:buSzPts val="1200"/>
              <a:buChar char="○"/>
              <a:defRPr sz="1600">
                <a:solidFill>
                  <a:schemeClr val="dk2"/>
                </a:solidFill>
              </a:defRPr>
            </a:lvl5pPr>
            <a:lvl6pPr marL="3657509" lvl="5" indent="-406390" algn="l" rtl="0">
              <a:lnSpc>
                <a:spcPct val="115000"/>
              </a:lnSpc>
              <a:spcBef>
                <a:spcPts val="2133"/>
              </a:spcBef>
              <a:spcAft>
                <a:spcPts val="0"/>
              </a:spcAft>
              <a:buClr>
                <a:schemeClr val="dk2"/>
              </a:buClr>
              <a:buSzPts val="1200"/>
              <a:buChar char="■"/>
              <a:defRPr sz="1600">
                <a:solidFill>
                  <a:schemeClr val="dk2"/>
                </a:solidFill>
              </a:defRPr>
            </a:lvl6pPr>
            <a:lvl7pPr marL="4267093" lvl="6" indent="-406390" algn="l" rtl="0">
              <a:lnSpc>
                <a:spcPct val="115000"/>
              </a:lnSpc>
              <a:spcBef>
                <a:spcPts val="2133"/>
              </a:spcBef>
              <a:spcAft>
                <a:spcPts val="0"/>
              </a:spcAft>
              <a:buClr>
                <a:schemeClr val="dk2"/>
              </a:buClr>
              <a:buSzPts val="1200"/>
              <a:buChar char="●"/>
              <a:defRPr sz="1600">
                <a:solidFill>
                  <a:schemeClr val="dk2"/>
                </a:solidFill>
              </a:defRPr>
            </a:lvl7pPr>
            <a:lvl8pPr marL="4876678" lvl="7" indent="-406390" algn="l" rtl="0">
              <a:lnSpc>
                <a:spcPct val="115000"/>
              </a:lnSpc>
              <a:spcBef>
                <a:spcPts val="2133"/>
              </a:spcBef>
              <a:spcAft>
                <a:spcPts val="0"/>
              </a:spcAft>
              <a:buClr>
                <a:schemeClr val="dk2"/>
              </a:buClr>
              <a:buSzPts val="1200"/>
              <a:buChar char="○"/>
              <a:defRPr sz="1600">
                <a:solidFill>
                  <a:schemeClr val="dk2"/>
                </a:solidFill>
              </a:defRPr>
            </a:lvl8pPr>
            <a:lvl9pPr marL="5486263" lvl="8" indent="-406390" algn="l" rtl="0">
              <a:lnSpc>
                <a:spcPct val="115000"/>
              </a:lnSpc>
              <a:spcBef>
                <a:spcPts val="2133"/>
              </a:spcBef>
              <a:spcAft>
                <a:spcPts val="2133"/>
              </a:spcAft>
              <a:buClr>
                <a:schemeClr val="dk2"/>
              </a:buClr>
              <a:buSzPts val="1200"/>
              <a:buChar char="■"/>
              <a:defRPr sz="1600">
                <a:solidFill>
                  <a:schemeClr val="dk2"/>
                </a:solidFill>
              </a:defRPr>
            </a:lvl9pPr>
          </a:lstStyle>
          <a:p>
            <a:endParaRPr/>
          </a:p>
        </p:txBody>
      </p:sp>
      <p:sp>
        <p:nvSpPr>
          <p:cNvPr id="89" name="Google Shape;89;p15"/>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chemeClr val="dk2"/>
                </a:solidFill>
              </a:defRPr>
            </a:lvl1pPr>
            <a:lvl2pPr lvl="1" algn="r" rtl="0">
              <a:lnSpc>
                <a:spcPct val="100000"/>
              </a:lnSpc>
              <a:spcAft>
                <a:spcPts val="0"/>
              </a:spcAft>
              <a:buNone/>
              <a:defRPr sz="1333">
                <a:solidFill>
                  <a:schemeClr val="dk2"/>
                </a:solidFill>
              </a:defRPr>
            </a:lvl2pPr>
            <a:lvl3pPr lvl="2" algn="r" rtl="0">
              <a:lnSpc>
                <a:spcPct val="100000"/>
              </a:lnSpc>
              <a:spcAft>
                <a:spcPts val="0"/>
              </a:spcAft>
              <a:buNone/>
              <a:defRPr sz="1333">
                <a:solidFill>
                  <a:schemeClr val="dk2"/>
                </a:solidFill>
              </a:defRPr>
            </a:lvl3pPr>
            <a:lvl4pPr lvl="3" algn="r" rtl="0">
              <a:lnSpc>
                <a:spcPct val="100000"/>
              </a:lnSpc>
              <a:spcAft>
                <a:spcPts val="0"/>
              </a:spcAft>
              <a:buNone/>
              <a:defRPr sz="1333">
                <a:solidFill>
                  <a:schemeClr val="dk2"/>
                </a:solidFill>
              </a:defRPr>
            </a:lvl4pPr>
            <a:lvl5pPr lvl="4" algn="r" rtl="0">
              <a:lnSpc>
                <a:spcPct val="100000"/>
              </a:lnSpc>
              <a:spcAft>
                <a:spcPts val="0"/>
              </a:spcAft>
              <a:buNone/>
              <a:defRPr sz="1333">
                <a:solidFill>
                  <a:schemeClr val="dk2"/>
                </a:solidFill>
              </a:defRPr>
            </a:lvl5pPr>
            <a:lvl6pPr lvl="5" algn="r" rtl="0">
              <a:lnSpc>
                <a:spcPct val="100000"/>
              </a:lnSpc>
              <a:spcAft>
                <a:spcPts val="0"/>
              </a:spcAft>
              <a:buNone/>
              <a:defRPr sz="1333">
                <a:solidFill>
                  <a:schemeClr val="dk2"/>
                </a:solidFill>
              </a:defRPr>
            </a:lvl6pPr>
            <a:lvl7pPr lvl="6" algn="r" rtl="0">
              <a:lnSpc>
                <a:spcPct val="100000"/>
              </a:lnSpc>
              <a:spcAft>
                <a:spcPts val="0"/>
              </a:spcAft>
              <a:buNone/>
              <a:defRPr sz="1333">
                <a:solidFill>
                  <a:schemeClr val="dk2"/>
                </a:solidFill>
              </a:defRPr>
            </a:lvl7pPr>
            <a:lvl8pPr lvl="7" algn="r" rtl="0">
              <a:lnSpc>
                <a:spcPct val="100000"/>
              </a:lnSpc>
              <a:spcAft>
                <a:spcPts val="0"/>
              </a:spcAft>
              <a:buNone/>
              <a:defRPr sz="1333">
                <a:solidFill>
                  <a:schemeClr val="dk2"/>
                </a:solidFill>
              </a:defRPr>
            </a:lvl8pPr>
            <a:lvl9pPr lvl="8" algn="r" rtl="0">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00743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90"/>
        <p:cNvGrpSpPr/>
        <p:nvPr/>
      </p:nvGrpSpPr>
      <p:grpSpPr>
        <a:xfrm>
          <a:off x="0" y="0"/>
          <a:ext cx="0" cy="0"/>
          <a:chOff x="0" y="0"/>
          <a:chExt cx="0" cy="0"/>
        </a:xfrm>
      </p:grpSpPr>
      <p:sp>
        <p:nvSpPr>
          <p:cNvPr id="91" name="Google Shape;91;p16"/>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2" name="Google Shape;92;p16"/>
          <p:cNvSpPr/>
          <p:nvPr/>
        </p:nvSpPr>
        <p:spPr>
          <a:xfrm rot="5400000">
            <a:off x="-63400" y="2349253"/>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3" name="Google Shape;93;p16"/>
          <p:cNvSpPr/>
          <p:nvPr/>
        </p:nvSpPr>
        <p:spPr>
          <a:xfrm rot="5400000">
            <a:off x="-63400" y="63400"/>
            <a:ext cx="1142800" cy="1016000"/>
          </a:xfrm>
          <a:prstGeom prst="triangle">
            <a:avLst>
              <a:gd name="adj" fmla="val 50000"/>
            </a:avLst>
          </a:prstGeom>
          <a:solidFill>
            <a:srgbClr val="B7B7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4" name="Google Shape;94;p16"/>
          <p:cNvSpPr/>
          <p:nvPr/>
        </p:nvSpPr>
        <p:spPr>
          <a:xfrm rot="-5400000">
            <a:off x="-63221" y="635040"/>
            <a:ext cx="1142800" cy="1016000"/>
          </a:xfrm>
          <a:prstGeom prst="triangle">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5" name="Google Shape;95;p16"/>
          <p:cNvSpPr/>
          <p:nvPr/>
        </p:nvSpPr>
        <p:spPr>
          <a:xfrm rot="5400000">
            <a:off x="1968504" y="2349253"/>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6" name="Google Shape;96;p16"/>
          <p:cNvSpPr/>
          <p:nvPr/>
        </p:nvSpPr>
        <p:spPr>
          <a:xfrm rot="-5400000">
            <a:off x="2254333" y="6064000"/>
            <a:ext cx="571600" cy="1016000"/>
          </a:xfrm>
          <a:prstGeom prst="rtTriangle">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7" name="Google Shape;97;p16"/>
          <p:cNvSpPr/>
          <p:nvPr/>
        </p:nvSpPr>
        <p:spPr>
          <a:xfrm rot="-5400000">
            <a:off x="1968683" y="635040"/>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8" name="Google Shape;98;p16"/>
          <p:cNvSpPr/>
          <p:nvPr/>
        </p:nvSpPr>
        <p:spPr>
          <a:xfrm rot="-5400000" flipH="1">
            <a:off x="952731" y="2349253"/>
            <a:ext cx="1142800" cy="1016000"/>
          </a:xfrm>
          <a:prstGeom prst="triangle">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9" name="Google Shape;99;p16"/>
          <p:cNvSpPr/>
          <p:nvPr/>
        </p:nvSpPr>
        <p:spPr>
          <a:xfrm rot="5400000">
            <a:off x="-63400" y="1206393"/>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0" name="Google Shape;100;p16"/>
          <p:cNvSpPr/>
          <p:nvPr/>
        </p:nvSpPr>
        <p:spPr>
          <a:xfrm rot="-5400000">
            <a:off x="1968683" y="1778033"/>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1" name="Google Shape;101;p16"/>
          <p:cNvSpPr/>
          <p:nvPr/>
        </p:nvSpPr>
        <p:spPr>
          <a:xfrm rot="-5400000" flipH="1">
            <a:off x="952731" y="63400"/>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2" name="Google Shape;102;p16"/>
          <p:cNvSpPr/>
          <p:nvPr/>
        </p:nvSpPr>
        <p:spPr>
          <a:xfrm rot="-5400000" flipH="1">
            <a:off x="952731" y="1206393"/>
            <a:ext cx="1142800" cy="1016000"/>
          </a:xfrm>
          <a:prstGeom prst="triangle">
            <a:avLst>
              <a:gd name="adj" fmla="val 50000"/>
            </a:avLst>
          </a:prstGeom>
          <a:solidFill>
            <a:srgbClr val="B7B7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3" name="Google Shape;103;p16"/>
          <p:cNvSpPr/>
          <p:nvPr/>
        </p:nvSpPr>
        <p:spPr>
          <a:xfrm rot="-5400000">
            <a:off x="222379" y="6064000"/>
            <a:ext cx="571600" cy="1016000"/>
          </a:xfrm>
          <a:prstGeom prst="rtTriangle">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4" name="Google Shape;104;p16"/>
          <p:cNvSpPr/>
          <p:nvPr/>
        </p:nvSpPr>
        <p:spPr>
          <a:xfrm rot="-5400000" flipH="1">
            <a:off x="222276" y="-221927"/>
            <a:ext cx="571600" cy="1016000"/>
          </a:xfrm>
          <a:prstGeom prst="rtTriangle">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5" name="Google Shape;105;p16"/>
          <p:cNvSpPr/>
          <p:nvPr/>
        </p:nvSpPr>
        <p:spPr>
          <a:xfrm rot="-5400000" flipH="1">
            <a:off x="2254180" y="-221927"/>
            <a:ext cx="571600" cy="1016000"/>
          </a:xfrm>
          <a:prstGeom prst="rtTriangle">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6" name="Google Shape;106;p16"/>
          <p:cNvSpPr/>
          <p:nvPr/>
        </p:nvSpPr>
        <p:spPr>
          <a:xfrm rot="5400000" flipH="1">
            <a:off x="952449" y="635040"/>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7" name="Google Shape;107;p16"/>
          <p:cNvSpPr/>
          <p:nvPr/>
        </p:nvSpPr>
        <p:spPr>
          <a:xfrm rot="5400000" flipH="1">
            <a:off x="952449" y="1778033"/>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8" name="Google Shape;108;p16"/>
          <p:cNvSpPr/>
          <p:nvPr/>
        </p:nvSpPr>
        <p:spPr>
          <a:xfrm rot="-5400000">
            <a:off x="-63221" y="1778033"/>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9" name="Google Shape;109;p16"/>
          <p:cNvSpPr/>
          <p:nvPr/>
        </p:nvSpPr>
        <p:spPr>
          <a:xfrm rot="5400000">
            <a:off x="1968504" y="63400"/>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0" name="Google Shape;110;p16"/>
          <p:cNvSpPr/>
          <p:nvPr/>
        </p:nvSpPr>
        <p:spPr>
          <a:xfrm rot="5400000">
            <a:off x="1968504" y="1206393"/>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1" name="Google Shape;111;p16"/>
          <p:cNvSpPr/>
          <p:nvPr/>
        </p:nvSpPr>
        <p:spPr>
          <a:xfrm rot="5400000" flipH="1">
            <a:off x="1238152" y="6064000"/>
            <a:ext cx="571600" cy="1016000"/>
          </a:xfrm>
          <a:prstGeom prst="rtTriangle">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2" name="Google Shape;112;p16"/>
          <p:cNvSpPr/>
          <p:nvPr/>
        </p:nvSpPr>
        <p:spPr>
          <a:xfrm rot="5400000">
            <a:off x="1238152" y="-221927"/>
            <a:ext cx="571600" cy="1016000"/>
          </a:xfrm>
          <a:prstGeom prst="rtTriangle">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3" name="Google Shape;113;p16"/>
          <p:cNvSpPr/>
          <p:nvPr/>
        </p:nvSpPr>
        <p:spPr>
          <a:xfrm rot="5400000">
            <a:off x="-63400" y="4635155"/>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4" name="Google Shape;114;p16"/>
          <p:cNvSpPr/>
          <p:nvPr/>
        </p:nvSpPr>
        <p:spPr>
          <a:xfrm rot="-5400000">
            <a:off x="-63221" y="2920941"/>
            <a:ext cx="1142800" cy="1016000"/>
          </a:xfrm>
          <a:prstGeom prst="triangle">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5" name="Google Shape;115;p16"/>
          <p:cNvSpPr/>
          <p:nvPr/>
        </p:nvSpPr>
        <p:spPr>
          <a:xfrm rot="5400000">
            <a:off x="1968504" y="4635155"/>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6" name="Google Shape;116;p16"/>
          <p:cNvSpPr/>
          <p:nvPr/>
        </p:nvSpPr>
        <p:spPr>
          <a:xfrm rot="-5400000">
            <a:off x="1968683" y="2920941"/>
            <a:ext cx="1142800" cy="1016000"/>
          </a:xfrm>
          <a:prstGeom prst="triangle">
            <a:avLst>
              <a:gd name="adj" fmla="val 50000"/>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7" name="Google Shape;117;p16"/>
          <p:cNvSpPr/>
          <p:nvPr/>
        </p:nvSpPr>
        <p:spPr>
          <a:xfrm rot="-5400000" flipH="1">
            <a:off x="952731" y="4635155"/>
            <a:ext cx="1142800" cy="1016000"/>
          </a:xfrm>
          <a:prstGeom prst="triangle">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8" name="Google Shape;118;p16"/>
          <p:cNvSpPr/>
          <p:nvPr/>
        </p:nvSpPr>
        <p:spPr>
          <a:xfrm rot="5400000">
            <a:off x="-63400" y="3492295"/>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9" name="Google Shape;119;p16"/>
          <p:cNvSpPr/>
          <p:nvPr/>
        </p:nvSpPr>
        <p:spPr>
          <a:xfrm rot="-5400000">
            <a:off x="1968683" y="4063933"/>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0" name="Google Shape;120;p16"/>
          <p:cNvSpPr/>
          <p:nvPr/>
        </p:nvSpPr>
        <p:spPr>
          <a:xfrm rot="-5400000" flipH="1">
            <a:off x="952731" y="3492295"/>
            <a:ext cx="1142800" cy="1016000"/>
          </a:xfrm>
          <a:prstGeom prst="triangle">
            <a:avLst>
              <a:gd name="adj" fmla="val 50000"/>
            </a:avLst>
          </a:prstGeom>
          <a:solidFill>
            <a:srgbClr val="B7B7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1" name="Google Shape;121;p16"/>
          <p:cNvSpPr/>
          <p:nvPr/>
        </p:nvSpPr>
        <p:spPr>
          <a:xfrm rot="5400000" flipH="1">
            <a:off x="952449" y="2920941"/>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2" name="Google Shape;122;p16"/>
          <p:cNvSpPr/>
          <p:nvPr/>
        </p:nvSpPr>
        <p:spPr>
          <a:xfrm rot="5400000" flipH="1">
            <a:off x="952449" y="4063933"/>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3" name="Google Shape;123;p16"/>
          <p:cNvSpPr/>
          <p:nvPr/>
        </p:nvSpPr>
        <p:spPr>
          <a:xfrm rot="-5400000">
            <a:off x="-63221" y="4063933"/>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4" name="Google Shape;124;p16"/>
          <p:cNvSpPr/>
          <p:nvPr/>
        </p:nvSpPr>
        <p:spPr>
          <a:xfrm rot="5400000">
            <a:off x="1968504" y="3492295"/>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5" name="Google Shape;125;p16"/>
          <p:cNvSpPr/>
          <p:nvPr/>
        </p:nvSpPr>
        <p:spPr>
          <a:xfrm rot="-5400000">
            <a:off x="-63221" y="5207101"/>
            <a:ext cx="1142800" cy="1016000"/>
          </a:xfrm>
          <a:prstGeom prst="triangle">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6" name="Google Shape;126;p16"/>
          <p:cNvSpPr/>
          <p:nvPr/>
        </p:nvSpPr>
        <p:spPr>
          <a:xfrm rot="-5400000">
            <a:off x="1968683" y="5207101"/>
            <a:ext cx="1142800" cy="1016000"/>
          </a:xfrm>
          <a:prstGeom prst="triangle">
            <a:avLst>
              <a:gd name="adj" fmla="val 50000"/>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7" name="Google Shape;127;p16"/>
          <p:cNvSpPr/>
          <p:nvPr/>
        </p:nvSpPr>
        <p:spPr>
          <a:xfrm rot="5400000">
            <a:off x="-63400" y="5778455"/>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8" name="Google Shape;128;p16"/>
          <p:cNvSpPr/>
          <p:nvPr/>
        </p:nvSpPr>
        <p:spPr>
          <a:xfrm rot="-5400000" flipH="1">
            <a:off x="952731" y="5778455"/>
            <a:ext cx="1142800" cy="1016000"/>
          </a:xfrm>
          <a:prstGeom prst="triangle">
            <a:avLst>
              <a:gd name="adj" fmla="val 50000"/>
            </a:avLst>
          </a:prstGeom>
          <a:solidFill>
            <a:srgbClr val="B7B7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9" name="Google Shape;129;p16"/>
          <p:cNvSpPr/>
          <p:nvPr/>
        </p:nvSpPr>
        <p:spPr>
          <a:xfrm rot="5400000" flipH="1">
            <a:off x="952449" y="5207101"/>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0" name="Google Shape;130;p16"/>
          <p:cNvSpPr/>
          <p:nvPr/>
        </p:nvSpPr>
        <p:spPr>
          <a:xfrm rot="5400000">
            <a:off x="1968555" y="5778065"/>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1" name="Google Shape;131;p16"/>
          <p:cNvSpPr txBox="1">
            <a:spLocks noGrp="1"/>
          </p:cNvSpPr>
          <p:nvPr>
            <p:ph type="title"/>
          </p:nvPr>
        </p:nvSpPr>
        <p:spPr>
          <a:xfrm>
            <a:off x="3859300" y="601295"/>
            <a:ext cx="7654400" cy="19236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None/>
              <a:defRPr sz="4800" b="1">
                <a:solidFill>
                  <a:srgbClr val="212121"/>
                </a:solidFill>
              </a:defRPr>
            </a:lvl1pPr>
            <a:lvl2pPr lvl="1" algn="l" rtl="0">
              <a:lnSpc>
                <a:spcPct val="100000"/>
              </a:lnSpc>
              <a:spcBef>
                <a:spcPts val="0"/>
              </a:spcBef>
              <a:spcAft>
                <a:spcPts val="0"/>
              </a:spcAft>
              <a:buNone/>
              <a:defRPr sz="4800" b="1">
                <a:solidFill>
                  <a:srgbClr val="212121"/>
                </a:solidFill>
              </a:defRPr>
            </a:lvl2pPr>
            <a:lvl3pPr lvl="2" algn="l" rtl="0">
              <a:lnSpc>
                <a:spcPct val="100000"/>
              </a:lnSpc>
              <a:spcBef>
                <a:spcPts val="0"/>
              </a:spcBef>
              <a:spcAft>
                <a:spcPts val="0"/>
              </a:spcAft>
              <a:buNone/>
              <a:defRPr sz="4800" b="1">
                <a:solidFill>
                  <a:srgbClr val="212121"/>
                </a:solidFill>
              </a:defRPr>
            </a:lvl3pPr>
            <a:lvl4pPr lvl="3" algn="l" rtl="0">
              <a:lnSpc>
                <a:spcPct val="100000"/>
              </a:lnSpc>
              <a:spcBef>
                <a:spcPts val="0"/>
              </a:spcBef>
              <a:spcAft>
                <a:spcPts val="0"/>
              </a:spcAft>
              <a:buNone/>
              <a:defRPr sz="4800" b="1">
                <a:solidFill>
                  <a:srgbClr val="212121"/>
                </a:solidFill>
              </a:defRPr>
            </a:lvl4pPr>
            <a:lvl5pPr lvl="4" algn="l" rtl="0">
              <a:lnSpc>
                <a:spcPct val="100000"/>
              </a:lnSpc>
              <a:spcBef>
                <a:spcPts val="0"/>
              </a:spcBef>
              <a:spcAft>
                <a:spcPts val="0"/>
              </a:spcAft>
              <a:buNone/>
              <a:defRPr sz="4800" b="1">
                <a:solidFill>
                  <a:srgbClr val="212121"/>
                </a:solidFill>
              </a:defRPr>
            </a:lvl5pPr>
            <a:lvl6pPr lvl="5" algn="l" rtl="0">
              <a:lnSpc>
                <a:spcPct val="100000"/>
              </a:lnSpc>
              <a:spcBef>
                <a:spcPts val="0"/>
              </a:spcBef>
              <a:spcAft>
                <a:spcPts val="0"/>
              </a:spcAft>
              <a:buNone/>
              <a:defRPr sz="4800" b="1">
                <a:solidFill>
                  <a:srgbClr val="212121"/>
                </a:solidFill>
              </a:defRPr>
            </a:lvl6pPr>
            <a:lvl7pPr lvl="6" algn="l" rtl="0">
              <a:lnSpc>
                <a:spcPct val="100000"/>
              </a:lnSpc>
              <a:spcBef>
                <a:spcPts val="0"/>
              </a:spcBef>
              <a:spcAft>
                <a:spcPts val="0"/>
              </a:spcAft>
              <a:buNone/>
              <a:defRPr sz="4800" b="1">
                <a:solidFill>
                  <a:srgbClr val="212121"/>
                </a:solidFill>
              </a:defRPr>
            </a:lvl7pPr>
            <a:lvl8pPr lvl="7" algn="l" rtl="0">
              <a:lnSpc>
                <a:spcPct val="100000"/>
              </a:lnSpc>
              <a:spcBef>
                <a:spcPts val="0"/>
              </a:spcBef>
              <a:spcAft>
                <a:spcPts val="0"/>
              </a:spcAft>
              <a:buNone/>
              <a:defRPr sz="4800" b="1">
                <a:solidFill>
                  <a:srgbClr val="212121"/>
                </a:solidFill>
              </a:defRPr>
            </a:lvl8pPr>
            <a:lvl9pPr lvl="8" algn="l" rtl="0">
              <a:lnSpc>
                <a:spcPct val="100000"/>
              </a:lnSpc>
              <a:spcBef>
                <a:spcPts val="0"/>
              </a:spcBef>
              <a:spcAft>
                <a:spcPts val="0"/>
              </a:spcAft>
              <a:buNone/>
              <a:defRPr sz="4800" b="1">
                <a:solidFill>
                  <a:srgbClr val="212121"/>
                </a:solidFill>
              </a:defRPr>
            </a:lvl9pPr>
          </a:lstStyle>
          <a:p>
            <a:endParaRPr/>
          </a:p>
        </p:txBody>
      </p:sp>
      <p:sp>
        <p:nvSpPr>
          <p:cNvPr id="132" name="Google Shape;132;p16"/>
          <p:cNvSpPr txBox="1">
            <a:spLocks noGrp="1"/>
          </p:cNvSpPr>
          <p:nvPr>
            <p:ph type="body" idx="1"/>
          </p:nvPr>
        </p:nvSpPr>
        <p:spPr>
          <a:xfrm>
            <a:off x="3859300" y="2585267"/>
            <a:ext cx="7654400" cy="3532000"/>
          </a:xfrm>
          <a:prstGeom prst="rect">
            <a:avLst/>
          </a:prstGeom>
          <a:noFill/>
        </p:spPr>
        <p:txBody>
          <a:bodyPr spcFirstLastPara="1" wrap="square" lIns="91425" tIns="91425" rIns="91425" bIns="91425" anchor="t" anchorCtr="0">
            <a:noAutofit/>
          </a:bodyPr>
          <a:lstStyle>
            <a:lvl1pPr marL="609585" lvl="0" indent="-474121" algn="l" rtl="0">
              <a:lnSpc>
                <a:spcPct val="115000"/>
              </a:lnSpc>
              <a:spcBef>
                <a:spcPts val="0"/>
              </a:spcBef>
              <a:spcAft>
                <a:spcPts val="0"/>
              </a:spcAft>
              <a:buClr>
                <a:srgbClr val="616161"/>
              </a:buClr>
              <a:buSzPts val="2000"/>
              <a:buChar char="●"/>
              <a:defRPr sz="2667">
                <a:solidFill>
                  <a:srgbClr val="616161"/>
                </a:solidFill>
              </a:defRPr>
            </a:lvl1pPr>
            <a:lvl2pPr marL="1219170" lvl="1" indent="-440256" algn="l" rtl="0">
              <a:lnSpc>
                <a:spcPct val="115000"/>
              </a:lnSpc>
              <a:spcBef>
                <a:spcPts val="2133"/>
              </a:spcBef>
              <a:spcAft>
                <a:spcPts val="0"/>
              </a:spcAft>
              <a:buClr>
                <a:srgbClr val="616161"/>
              </a:buClr>
              <a:buSzPts val="1600"/>
              <a:buChar char="○"/>
              <a:defRPr sz="2133">
                <a:solidFill>
                  <a:srgbClr val="616161"/>
                </a:solidFill>
              </a:defRPr>
            </a:lvl2pPr>
            <a:lvl3pPr marL="1828754" lvl="2" indent="-440256" algn="l" rtl="0">
              <a:lnSpc>
                <a:spcPct val="115000"/>
              </a:lnSpc>
              <a:spcBef>
                <a:spcPts val="2133"/>
              </a:spcBef>
              <a:spcAft>
                <a:spcPts val="0"/>
              </a:spcAft>
              <a:buClr>
                <a:srgbClr val="616161"/>
              </a:buClr>
              <a:buSzPts val="1600"/>
              <a:buChar char="■"/>
              <a:defRPr sz="2133">
                <a:solidFill>
                  <a:srgbClr val="616161"/>
                </a:solidFill>
              </a:defRPr>
            </a:lvl3pPr>
            <a:lvl4pPr marL="2438339" lvl="3" indent="-440256" algn="l" rtl="0">
              <a:lnSpc>
                <a:spcPct val="115000"/>
              </a:lnSpc>
              <a:spcBef>
                <a:spcPts val="2133"/>
              </a:spcBef>
              <a:spcAft>
                <a:spcPts val="0"/>
              </a:spcAft>
              <a:buClr>
                <a:srgbClr val="616161"/>
              </a:buClr>
              <a:buSzPts val="1600"/>
              <a:buChar char="●"/>
              <a:defRPr sz="2133">
                <a:solidFill>
                  <a:srgbClr val="616161"/>
                </a:solidFill>
              </a:defRPr>
            </a:lvl4pPr>
            <a:lvl5pPr marL="3047924" lvl="4" indent="-440256" algn="l" rtl="0">
              <a:lnSpc>
                <a:spcPct val="115000"/>
              </a:lnSpc>
              <a:spcBef>
                <a:spcPts val="2133"/>
              </a:spcBef>
              <a:spcAft>
                <a:spcPts val="0"/>
              </a:spcAft>
              <a:buClr>
                <a:srgbClr val="616161"/>
              </a:buClr>
              <a:buSzPts val="1600"/>
              <a:buChar char="○"/>
              <a:defRPr sz="2133">
                <a:solidFill>
                  <a:srgbClr val="616161"/>
                </a:solidFill>
              </a:defRPr>
            </a:lvl5pPr>
            <a:lvl6pPr marL="3657509" lvl="5" indent="-440256" algn="l" rtl="0">
              <a:lnSpc>
                <a:spcPct val="115000"/>
              </a:lnSpc>
              <a:spcBef>
                <a:spcPts val="2133"/>
              </a:spcBef>
              <a:spcAft>
                <a:spcPts val="0"/>
              </a:spcAft>
              <a:buClr>
                <a:srgbClr val="616161"/>
              </a:buClr>
              <a:buSzPts val="1600"/>
              <a:buChar char="■"/>
              <a:defRPr sz="2133">
                <a:solidFill>
                  <a:srgbClr val="616161"/>
                </a:solidFill>
              </a:defRPr>
            </a:lvl6pPr>
            <a:lvl7pPr marL="4267093" lvl="6" indent="-440256" algn="l" rtl="0">
              <a:lnSpc>
                <a:spcPct val="115000"/>
              </a:lnSpc>
              <a:spcBef>
                <a:spcPts val="2133"/>
              </a:spcBef>
              <a:spcAft>
                <a:spcPts val="0"/>
              </a:spcAft>
              <a:buClr>
                <a:srgbClr val="616161"/>
              </a:buClr>
              <a:buSzPts val="1600"/>
              <a:buChar char="●"/>
              <a:defRPr sz="2133">
                <a:solidFill>
                  <a:srgbClr val="616161"/>
                </a:solidFill>
              </a:defRPr>
            </a:lvl7pPr>
            <a:lvl8pPr marL="4876678" lvl="7" indent="-440256" algn="l" rtl="0">
              <a:lnSpc>
                <a:spcPct val="115000"/>
              </a:lnSpc>
              <a:spcBef>
                <a:spcPts val="2133"/>
              </a:spcBef>
              <a:spcAft>
                <a:spcPts val="0"/>
              </a:spcAft>
              <a:buClr>
                <a:srgbClr val="616161"/>
              </a:buClr>
              <a:buSzPts val="1600"/>
              <a:buChar char="○"/>
              <a:defRPr sz="2133">
                <a:solidFill>
                  <a:srgbClr val="616161"/>
                </a:solidFill>
              </a:defRPr>
            </a:lvl8pPr>
            <a:lvl9pPr marL="5486263" lvl="8" indent="-440256" algn="l" rtl="0">
              <a:lnSpc>
                <a:spcPct val="115000"/>
              </a:lnSpc>
              <a:spcBef>
                <a:spcPts val="2133"/>
              </a:spcBef>
              <a:spcAft>
                <a:spcPts val="2133"/>
              </a:spcAft>
              <a:buClr>
                <a:srgbClr val="616161"/>
              </a:buClr>
              <a:buSzPts val="1600"/>
              <a:buChar char="■"/>
              <a:defRPr sz="2133">
                <a:solidFill>
                  <a:srgbClr val="616161"/>
                </a:solidFill>
              </a:defRPr>
            </a:lvl9pPr>
          </a:lstStyle>
          <a:p>
            <a:endParaRPr/>
          </a:p>
        </p:txBody>
      </p:sp>
      <p:sp>
        <p:nvSpPr>
          <p:cNvPr id="133" name="Google Shape;133;p16"/>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616161"/>
                </a:solidFill>
              </a:defRPr>
            </a:lvl1pPr>
            <a:lvl2pPr lvl="1" algn="r" rtl="0">
              <a:lnSpc>
                <a:spcPct val="100000"/>
              </a:lnSpc>
              <a:spcAft>
                <a:spcPts val="0"/>
              </a:spcAft>
              <a:buNone/>
              <a:defRPr sz="1333">
                <a:solidFill>
                  <a:srgbClr val="616161"/>
                </a:solidFill>
              </a:defRPr>
            </a:lvl2pPr>
            <a:lvl3pPr lvl="2" algn="r" rtl="0">
              <a:lnSpc>
                <a:spcPct val="100000"/>
              </a:lnSpc>
              <a:spcAft>
                <a:spcPts val="0"/>
              </a:spcAft>
              <a:buNone/>
              <a:defRPr sz="1333">
                <a:solidFill>
                  <a:srgbClr val="616161"/>
                </a:solidFill>
              </a:defRPr>
            </a:lvl3pPr>
            <a:lvl4pPr lvl="3" algn="r" rtl="0">
              <a:lnSpc>
                <a:spcPct val="100000"/>
              </a:lnSpc>
              <a:spcAft>
                <a:spcPts val="0"/>
              </a:spcAft>
              <a:buNone/>
              <a:defRPr sz="1333">
                <a:solidFill>
                  <a:srgbClr val="616161"/>
                </a:solidFill>
              </a:defRPr>
            </a:lvl4pPr>
            <a:lvl5pPr lvl="4" algn="r" rtl="0">
              <a:lnSpc>
                <a:spcPct val="100000"/>
              </a:lnSpc>
              <a:spcAft>
                <a:spcPts val="0"/>
              </a:spcAft>
              <a:buNone/>
              <a:defRPr sz="1333">
                <a:solidFill>
                  <a:srgbClr val="616161"/>
                </a:solidFill>
              </a:defRPr>
            </a:lvl5pPr>
            <a:lvl6pPr lvl="5" algn="r" rtl="0">
              <a:lnSpc>
                <a:spcPct val="100000"/>
              </a:lnSpc>
              <a:spcAft>
                <a:spcPts val="0"/>
              </a:spcAft>
              <a:buNone/>
              <a:defRPr sz="1333">
                <a:solidFill>
                  <a:srgbClr val="616161"/>
                </a:solidFill>
              </a:defRPr>
            </a:lvl6pPr>
            <a:lvl7pPr lvl="6" algn="r" rtl="0">
              <a:lnSpc>
                <a:spcPct val="100000"/>
              </a:lnSpc>
              <a:spcAft>
                <a:spcPts val="0"/>
              </a:spcAft>
              <a:buNone/>
              <a:defRPr sz="1333">
                <a:solidFill>
                  <a:srgbClr val="616161"/>
                </a:solidFill>
              </a:defRPr>
            </a:lvl7pPr>
            <a:lvl8pPr lvl="7" algn="r" rtl="0">
              <a:lnSpc>
                <a:spcPct val="100000"/>
              </a:lnSpc>
              <a:spcAft>
                <a:spcPts val="0"/>
              </a:spcAft>
              <a:buNone/>
              <a:defRPr sz="1333">
                <a:solidFill>
                  <a:srgbClr val="616161"/>
                </a:solidFill>
              </a:defRPr>
            </a:lvl8pPr>
            <a:lvl9pPr lvl="8" algn="r" rtl="0">
              <a:lnSpc>
                <a:spcPct val="100000"/>
              </a:lnSpc>
              <a:spcAft>
                <a:spcPts val="0"/>
              </a:spcAft>
              <a:buNone/>
              <a:defRPr sz="1333">
                <a:solidFill>
                  <a:srgbClr val="61616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6092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961445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FFFFFF"/>
        </a:solidFill>
        <a:effectLst/>
      </p:bgPr>
    </p:bg>
    <p:spTree>
      <p:nvGrpSpPr>
        <p:cNvPr id="1" name="Shape 134"/>
        <p:cNvGrpSpPr/>
        <p:nvPr/>
      </p:nvGrpSpPr>
      <p:grpSpPr>
        <a:xfrm>
          <a:off x="0" y="0"/>
          <a:ext cx="0" cy="0"/>
          <a:chOff x="0" y="0"/>
          <a:chExt cx="0" cy="0"/>
        </a:xfrm>
      </p:grpSpPr>
      <p:sp>
        <p:nvSpPr>
          <p:cNvPr id="135" name="Google Shape;135;p17"/>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6" name="Google Shape;136;p17"/>
          <p:cNvSpPr txBox="1">
            <a:spLocks noGrp="1"/>
          </p:cNvSpPr>
          <p:nvPr>
            <p:ph type="title"/>
          </p:nvPr>
        </p:nvSpPr>
        <p:spPr>
          <a:xfrm rot="-5400000">
            <a:off x="-826967" y="2396667"/>
            <a:ext cx="5418800" cy="2009200"/>
          </a:xfrm>
          <a:prstGeom prst="rect">
            <a:avLst/>
          </a:prstGeom>
          <a:noFill/>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4800"/>
              <a:buNone/>
              <a:defRPr sz="6400" b="1">
                <a:solidFill>
                  <a:schemeClr val="dk1"/>
                </a:solidFill>
              </a:defRPr>
            </a:lvl1pPr>
            <a:lvl2pPr lvl="1" algn="r" rtl="0">
              <a:lnSpc>
                <a:spcPct val="100000"/>
              </a:lnSpc>
              <a:spcBef>
                <a:spcPts val="0"/>
              </a:spcBef>
              <a:spcAft>
                <a:spcPts val="0"/>
              </a:spcAft>
              <a:buClr>
                <a:schemeClr val="dk1"/>
              </a:buClr>
              <a:buSzPts val="4800"/>
              <a:buNone/>
              <a:defRPr sz="6400" b="1">
                <a:solidFill>
                  <a:schemeClr val="dk1"/>
                </a:solidFill>
              </a:defRPr>
            </a:lvl2pPr>
            <a:lvl3pPr lvl="2" algn="r" rtl="0">
              <a:lnSpc>
                <a:spcPct val="100000"/>
              </a:lnSpc>
              <a:spcBef>
                <a:spcPts val="0"/>
              </a:spcBef>
              <a:spcAft>
                <a:spcPts val="0"/>
              </a:spcAft>
              <a:buClr>
                <a:schemeClr val="dk1"/>
              </a:buClr>
              <a:buSzPts val="4800"/>
              <a:buNone/>
              <a:defRPr sz="6400" b="1">
                <a:solidFill>
                  <a:schemeClr val="dk1"/>
                </a:solidFill>
              </a:defRPr>
            </a:lvl3pPr>
            <a:lvl4pPr lvl="3" algn="r" rtl="0">
              <a:lnSpc>
                <a:spcPct val="100000"/>
              </a:lnSpc>
              <a:spcBef>
                <a:spcPts val="0"/>
              </a:spcBef>
              <a:spcAft>
                <a:spcPts val="0"/>
              </a:spcAft>
              <a:buClr>
                <a:schemeClr val="dk1"/>
              </a:buClr>
              <a:buSzPts val="4800"/>
              <a:buNone/>
              <a:defRPr sz="6400" b="1">
                <a:solidFill>
                  <a:schemeClr val="dk1"/>
                </a:solidFill>
              </a:defRPr>
            </a:lvl4pPr>
            <a:lvl5pPr lvl="4" algn="r" rtl="0">
              <a:lnSpc>
                <a:spcPct val="100000"/>
              </a:lnSpc>
              <a:spcBef>
                <a:spcPts val="0"/>
              </a:spcBef>
              <a:spcAft>
                <a:spcPts val="0"/>
              </a:spcAft>
              <a:buClr>
                <a:schemeClr val="dk1"/>
              </a:buClr>
              <a:buSzPts val="4800"/>
              <a:buNone/>
              <a:defRPr sz="6400" b="1">
                <a:solidFill>
                  <a:schemeClr val="dk1"/>
                </a:solidFill>
              </a:defRPr>
            </a:lvl5pPr>
            <a:lvl6pPr lvl="5" algn="r" rtl="0">
              <a:lnSpc>
                <a:spcPct val="100000"/>
              </a:lnSpc>
              <a:spcBef>
                <a:spcPts val="0"/>
              </a:spcBef>
              <a:spcAft>
                <a:spcPts val="0"/>
              </a:spcAft>
              <a:buClr>
                <a:schemeClr val="dk1"/>
              </a:buClr>
              <a:buSzPts val="4800"/>
              <a:buNone/>
              <a:defRPr sz="6400" b="1">
                <a:solidFill>
                  <a:schemeClr val="dk1"/>
                </a:solidFill>
              </a:defRPr>
            </a:lvl6pPr>
            <a:lvl7pPr lvl="6" algn="r" rtl="0">
              <a:lnSpc>
                <a:spcPct val="100000"/>
              </a:lnSpc>
              <a:spcBef>
                <a:spcPts val="0"/>
              </a:spcBef>
              <a:spcAft>
                <a:spcPts val="0"/>
              </a:spcAft>
              <a:buClr>
                <a:schemeClr val="dk1"/>
              </a:buClr>
              <a:buSzPts val="4800"/>
              <a:buNone/>
              <a:defRPr sz="6400" b="1">
                <a:solidFill>
                  <a:schemeClr val="dk1"/>
                </a:solidFill>
              </a:defRPr>
            </a:lvl7pPr>
            <a:lvl8pPr lvl="7" algn="r" rtl="0">
              <a:lnSpc>
                <a:spcPct val="100000"/>
              </a:lnSpc>
              <a:spcBef>
                <a:spcPts val="0"/>
              </a:spcBef>
              <a:spcAft>
                <a:spcPts val="0"/>
              </a:spcAft>
              <a:buClr>
                <a:schemeClr val="dk1"/>
              </a:buClr>
              <a:buSzPts val="4800"/>
              <a:buNone/>
              <a:defRPr sz="6400" b="1">
                <a:solidFill>
                  <a:schemeClr val="dk1"/>
                </a:solidFill>
              </a:defRPr>
            </a:lvl8pPr>
            <a:lvl9pPr lvl="8" algn="r" rtl="0">
              <a:lnSpc>
                <a:spcPct val="100000"/>
              </a:lnSpc>
              <a:spcBef>
                <a:spcPts val="0"/>
              </a:spcBef>
              <a:spcAft>
                <a:spcPts val="0"/>
              </a:spcAft>
              <a:buClr>
                <a:schemeClr val="dk1"/>
              </a:buClr>
              <a:buSzPts val="4800"/>
              <a:buNone/>
              <a:defRPr sz="6400" b="1">
                <a:solidFill>
                  <a:schemeClr val="dk1"/>
                </a:solidFill>
              </a:defRPr>
            </a:lvl9pPr>
          </a:lstStyle>
          <a:p>
            <a:endParaRPr/>
          </a:p>
        </p:txBody>
      </p:sp>
      <p:sp>
        <p:nvSpPr>
          <p:cNvPr id="137" name="Google Shape;137;p17"/>
          <p:cNvSpPr txBox="1">
            <a:spLocks noGrp="1"/>
          </p:cNvSpPr>
          <p:nvPr>
            <p:ph type="body" idx="1"/>
          </p:nvPr>
        </p:nvSpPr>
        <p:spPr>
          <a:xfrm>
            <a:off x="3468000" y="691833"/>
            <a:ext cx="7884400" cy="5418800"/>
          </a:xfrm>
          <a:prstGeom prst="rect">
            <a:avLst/>
          </a:prstGeom>
          <a:noFill/>
        </p:spPr>
        <p:txBody>
          <a:bodyPr spcFirstLastPara="1" wrap="square" lIns="91425" tIns="91425" rIns="91425" bIns="91425" anchor="t" anchorCtr="0">
            <a:noAutofit/>
          </a:bodyPr>
          <a:lstStyle>
            <a:lvl1pPr marL="609585" lvl="0" indent="-440256" algn="l" rtl="0">
              <a:lnSpc>
                <a:spcPct val="115000"/>
              </a:lnSpc>
              <a:spcBef>
                <a:spcPts val="0"/>
              </a:spcBef>
              <a:spcAft>
                <a:spcPts val="0"/>
              </a:spcAft>
              <a:buClr>
                <a:schemeClr val="dk2"/>
              </a:buClr>
              <a:buSzPts val="1600"/>
              <a:buChar char="●"/>
              <a:defRPr sz="2133">
                <a:solidFill>
                  <a:schemeClr val="dk2"/>
                </a:solidFill>
              </a:defRPr>
            </a:lvl1pPr>
            <a:lvl2pPr marL="1219170" lvl="1" indent="-423323" algn="l" rtl="0">
              <a:lnSpc>
                <a:spcPct val="115000"/>
              </a:lnSpc>
              <a:spcBef>
                <a:spcPts val="2133"/>
              </a:spcBef>
              <a:spcAft>
                <a:spcPts val="0"/>
              </a:spcAft>
              <a:buClr>
                <a:schemeClr val="dk2"/>
              </a:buClr>
              <a:buSzPts val="1400"/>
              <a:buChar char="○"/>
              <a:defRPr sz="1867">
                <a:solidFill>
                  <a:schemeClr val="dk2"/>
                </a:solidFill>
              </a:defRPr>
            </a:lvl2pPr>
            <a:lvl3pPr marL="1828754" lvl="2" indent="-423323" algn="l" rtl="0">
              <a:lnSpc>
                <a:spcPct val="115000"/>
              </a:lnSpc>
              <a:spcBef>
                <a:spcPts val="2133"/>
              </a:spcBef>
              <a:spcAft>
                <a:spcPts val="0"/>
              </a:spcAft>
              <a:buClr>
                <a:schemeClr val="dk2"/>
              </a:buClr>
              <a:buSzPts val="1400"/>
              <a:buChar char="■"/>
              <a:defRPr sz="1867">
                <a:solidFill>
                  <a:schemeClr val="dk2"/>
                </a:solidFill>
              </a:defRPr>
            </a:lvl3pPr>
            <a:lvl4pPr marL="2438339" lvl="3" indent="-423323" algn="l" rtl="0">
              <a:lnSpc>
                <a:spcPct val="115000"/>
              </a:lnSpc>
              <a:spcBef>
                <a:spcPts val="2133"/>
              </a:spcBef>
              <a:spcAft>
                <a:spcPts val="0"/>
              </a:spcAft>
              <a:buClr>
                <a:schemeClr val="dk2"/>
              </a:buClr>
              <a:buSzPts val="1400"/>
              <a:buChar char="●"/>
              <a:defRPr sz="1867">
                <a:solidFill>
                  <a:schemeClr val="dk2"/>
                </a:solidFill>
              </a:defRPr>
            </a:lvl4pPr>
            <a:lvl5pPr marL="3047924" lvl="4" indent="-423323" algn="l" rtl="0">
              <a:lnSpc>
                <a:spcPct val="115000"/>
              </a:lnSpc>
              <a:spcBef>
                <a:spcPts val="2133"/>
              </a:spcBef>
              <a:spcAft>
                <a:spcPts val="0"/>
              </a:spcAft>
              <a:buClr>
                <a:schemeClr val="dk2"/>
              </a:buClr>
              <a:buSzPts val="1400"/>
              <a:buChar char="○"/>
              <a:defRPr sz="1867">
                <a:solidFill>
                  <a:schemeClr val="dk2"/>
                </a:solidFill>
              </a:defRPr>
            </a:lvl5pPr>
            <a:lvl6pPr marL="3657509" lvl="5" indent="-423323" algn="l" rtl="0">
              <a:lnSpc>
                <a:spcPct val="115000"/>
              </a:lnSpc>
              <a:spcBef>
                <a:spcPts val="2133"/>
              </a:spcBef>
              <a:spcAft>
                <a:spcPts val="0"/>
              </a:spcAft>
              <a:buClr>
                <a:schemeClr val="dk2"/>
              </a:buClr>
              <a:buSzPts val="1400"/>
              <a:buChar char="■"/>
              <a:defRPr sz="1867">
                <a:solidFill>
                  <a:schemeClr val="dk2"/>
                </a:solidFill>
              </a:defRPr>
            </a:lvl6pPr>
            <a:lvl7pPr marL="4267093" lvl="6" indent="-423323" algn="l" rtl="0">
              <a:lnSpc>
                <a:spcPct val="115000"/>
              </a:lnSpc>
              <a:spcBef>
                <a:spcPts val="2133"/>
              </a:spcBef>
              <a:spcAft>
                <a:spcPts val="0"/>
              </a:spcAft>
              <a:buClr>
                <a:schemeClr val="dk2"/>
              </a:buClr>
              <a:buSzPts val="1400"/>
              <a:buChar char="●"/>
              <a:defRPr sz="1867">
                <a:solidFill>
                  <a:schemeClr val="dk2"/>
                </a:solidFill>
              </a:defRPr>
            </a:lvl7pPr>
            <a:lvl8pPr marL="4876678" lvl="7" indent="-423323" algn="l" rtl="0">
              <a:lnSpc>
                <a:spcPct val="115000"/>
              </a:lnSpc>
              <a:spcBef>
                <a:spcPts val="2133"/>
              </a:spcBef>
              <a:spcAft>
                <a:spcPts val="0"/>
              </a:spcAft>
              <a:buClr>
                <a:schemeClr val="dk2"/>
              </a:buClr>
              <a:buSzPts val="1400"/>
              <a:buChar char="○"/>
              <a:defRPr sz="1867">
                <a:solidFill>
                  <a:schemeClr val="dk2"/>
                </a:solidFill>
              </a:defRPr>
            </a:lvl8pPr>
            <a:lvl9pPr marL="5486263" lvl="8" indent="-423323" algn="l" rtl="0">
              <a:lnSpc>
                <a:spcPct val="115000"/>
              </a:lnSpc>
              <a:spcBef>
                <a:spcPts val="2133"/>
              </a:spcBef>
              <a:spcAft>
                <a:spcPts val="2133"/>
              </a:spcAft>
              <a:buClr>
                <a:schemeClr val="dk2"/>
              </a:buClr>
              <a:buSzPts val="1400"/>
              <a:buChar char="■"/>
              <a:defRPr sz="1867">
                <a:solidFill>
                  <a:schemeClr val="dk2"/>
                </a:solidFill>
              </a:defRPr>
            </a:lvl9pPr>
          </a:lstStyle>
          <a:p>
            <a:endParaRPr/>
          </a:p>
        </p:txBody>
      </p:sp>
      <p:sp>
        <p:nvSpPr>
          <p:cNvPr id="138" name="Google Shape;138;p17"/>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chemeClr val="dk2"/>
                </a:solidFill>
              </a:defRPr>
            </a:lvl1pPr>
            <a:lvl2pPr lvl="1" algn="r" rtl="0">
              <a:lnSpc>
                <a:spcPct val="100000"/>
              </a:lnSpc>
              <a:spcAft>
                <a:spcPts val="0"/>
              </a:spcAft>
              <a:buNone/>
              <a:defRPr sz="1333">
                <a:solidFill>
                  <a:schemeClr val="dk2"/>
                </a:solidFill>
              </a:defRPr>
            </a:lvl2pPr>
            <a:lvl3pPr lvl="2" algn="r" rtl="0">
              <a:lnSpc>
                <a:spcPct val="100000"/>
              </a:lnSpc>
              <a:spcAft>
                <a:spcPts val="0"/>
              </a:spcAft>
              <a:buNone/>
              <a:defRPr sz="1333">
                <a:solidFill>
                  <a:schemeClr val="dk2"/>
                </a:solidFill>
              </a:defRPr>
            </a:lvl3pPr>
            <a:lvl4pPr lvl="3" algn="r" rtl="0">
              <a:lnSpc>
                <a:spcPct val="100000"/>
              </a:lnSpc>
              <a:spcAft>
                <a:spcPts val="0"/>
              </a:spcAft>
              <a:buNone/>
              <a:defRPr sz="1333">
                <a:solidFill>
                  <a:schemeClr val="dk2"/>
                </a:solidFill>
              </a:defRPr>
            </a:lvl4pPr>
            <a:lvl5pPr lvl="4" algn="r" rtl="0">
              <a:lnSpc>
                <a:spcPct val="100000"/>
              </a:lnSpc>
              <a:spcAft>
                <a:spcPts val="0"/>
              </a:spcAft>
              <a:buNone/>
              <a:defRPr sz="1333">
                <a:solidFill>
                  <a:schemeClr val="dk2"/>
                </a:solidFill>
              </a:defRPr>
            </a:lvl5pPr>
            <a:lvl6pPr lvl="5" algn="r" rtl="0">
              <a:lnSpc>
                <a:spcPct val="100000"/>
              </a:lnSpc>
              <a:spcAft>
                <a:spcPts val="0"/>
              </a:spcAft>
              <a:buNone/>
              <a:defRPr sz="1333">
                <a:solidFill>
                  <a:schemeClr val="dk2"/>
                </a:solidFill>
              </a:defRPr>
            </a:lvl6pPr>
            <a:lvl7pPr lvl="6" algn="r" rtl="0">
              <a:lnSpc>
                <a:spcPct val="100000"/>
              </a:lnSpc>
              <a:spcAft>
                <a:spcPts val="0"/>
              </a:spcAft>
              <a:buNone/>
              <a:defRPr sz="1333">
                <a:solidFill>
                  <a:schemeClr val="dk2"/>
                </a:solidFill>
              </a:defRPr>
            </a:lvl7pPr>
            <a:lvl8pPr lvl="7" algn="r" rtl="0">
              <a:lnSpc>
                <a:spcPct val="100000"/>
              </a:lnSpc>
              <a:spcAft>
                <a:spcPts val="0"/>
              </a:spcAft>
              <a:buNone/>
              <a:defRPr sz="1333">
                <a:solidFill>
                  <a:schemeClr val="dk2"/>
                </a:solidFill>
              </a:defRPr>
            </a:lvl8pPr>
            <a:lvl9pPr lvl="8" algn="r" rtl="0">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88869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ustom layout 7">
  <p:cSld name="Custom layout 7">
    <p:spTree>
      <p:nvGrpSpPr>
        <p:cNvPr id="1" name="Shape 139"/>
        <p:cNvGrpSpPr/>
        <p:nvPr/>
      </p:nvGrpSpPr>
      <p:grpSpPr>
        <a:xfrm>
          <a:off x="0" y="0"/>
          <a:ext cx="0" cy="0"/>
          <a:chOff x="0" y="0"/>
          <a:chExt cx="0" cy="0"/>
        </a:xfrm>
      </p:grpSpPr>
      <p:sp>
        <p:nvSpPr>
          <p:cNvPr id="140" name="Google Shape;140;p18"/>
          <p:cNvSpPr/>
          <p:nvPr/>
        </p:nvSpPr>
        <p:spPr>
          <a:xfrm>
            <a:off x="0" y="0"/>
            <a:ext cx="12192000" cy="68580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1" name="Google Shape;141;p18"/>
          <p:cNvSpPr/>
          <p:nvPr/>
        </p:nvSpPr>
        <p:spPr>
          <a:xfrm>
            <a:off x="4455067" y="419833"/>
            <a:ext cx="7315200" cy="6017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2" name="Google Shape;142;p18"/>
          <p:cNvSpPr/>
          <p:nvPr/>
        </p:nvSpPr>
        <p:spPr>
          <a:xfrm>
            <a:off x="0" y="0"/>
            <a:ext cx="4064000" cy="6858000"/>
          </a:xfrm>
          <a:prstGeom prst="rect">
            <a:avLst/>
          </a:prstGeom>
          <a:solidFill>
            <a:srgbClr val="4343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3" name="Google Shape;143;p18"/>
          <p:cNvSpPr/>
          <p:nvPr/>
        </p:nvSpPr>
        <p:spPr>
          <a:xfrm>
            <a:off x="4455067" y="419833"/>
            <a:ext cx="7315200" cy="151200"/>
          </a:xfrm>
          <a:prstGeom prst="rect">
            <a:avLst/>
          </a:prstGeom>
          <a:solidFill>
            <a:srgbClr val="4343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4" name="Google Shape;144;p18"/>
          <p:cNvSpPr txBox="1">
            <a:spLocks noGrp="1"/>
          </p:cNvSpPr>
          <p:nvPr>
            <p:ph type="title"/>
          </p:nvPr>
        </p:nvSpPr>
        <p:spPr>
          <a:xfrm>
            <a:off x="464400" y="570933"/>
            <a:ext cx="3135200" cy="58664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800"/>
              <a:buNone/>
              <a:defRPr sz="3733" b="1">
                <a:solidFill>
                  <a:srgbClr val="FFFFFF"/>
                </a:solidFill>
              </a:defRPr>
            </a:lvl1pPr>
            <a:lvl2pPr lvl="1" algn="l" rtl="0">
              <a:lnSpc>
                <a:spcPct val="100000"/>
              </a:lnSpc>
              <a:spcBef>
                <a:spcPts val="0"/>
              </a:spcBef>
              <a:spcAft>
                <a:spcPts val="0"/>
              </a:spcAft>
              <a:buClr>
                <a:srgbClr val="FFFFFF"/>
              </a:buClr>
              <a:buSzPts val="2800"/>
              <a:buNone/>
              <a:defRPr sz="3733" b="1">
                <a:solidFill>
                  <a:srgbClr val="FFFFFF"/>
                </a:solidFill>
              </a:defRPr>
            </a:lvl2pPr>
            <a:lvl3pPr lvl="2" algn="l" rtl="0">
              <a:lnSpc>
                <a:spcPct val="100000"/>
              </a:lnSpc>
              <a:spcBef>
                <a:spcPts val="0"/>
              </a:spcBef>
              <a:spcAft>
                <a:spcPts val="0"/>
              </a:spcAft>
              <a:buClr>
                <a:srgbClr val="FFFFFF"/>
              </a:buClr>
              <a:buSzPts val="2800"/>
              <a:buNone/>
              <a:defRPr sz="3733" b="1">
                <a:solidFill>
                  <a:srgbClr val="FFFFFF"/>
                </a:solidFill>
              </a:defRPr>
            </a:lvl3pPr>
            <a:lvl4pPr lvl="3" algn="l" rtl="0">
              <a:lnSpc>
                <a:spcPct val="100000"/>
              </a:lnSpc>
              <a:spcBef>
                <a:spcPts val="0"/>
              </a:spcBef>
              <a:spcAft>
                <a:spcPts val="0"/>
              </a:spcAft>
              <a:buClr>
                <a:srgbClr val="FFFFFF"/>
              </a:buClr>
              <a:buSzPts val="2800"/>
              <a:buNone/>
              <a:defRPr sz="3733" b="1">
                <a:solidFill>
                  <a:srgbClr val="FFFFFF"/>
                </a:solidFill>
              </a:defRPr>
            </a:lvl4pPr>
            <a:lvl5pPr lvl="4" algn="l" rtl="0">
              <a:lnSpc>
                <a:spcPct val="100000"/>
              </a:lnSpc>
              <a:spcBef>
                <a:spcPts val="0"/>
              </a:spcBef>
              <a:spcAft>
                <a:spcPts val="0"/>
              </a:spcAft>
              <a:buClr>
                <a:srgbClr val="FFFFFF"/>
              </a:buClr>
              <a:buSzPts val="2800"/>
              <a:buNone/>
              <a:defRPr sz="3733" b="1">
                <a:solidFill>
                  <a:srgbClr val="FFFFFF"/>
                </a:solidFill>
              </a:defRPr>
            </a:lvl5pPr>
            <a:lvl6pPr lvl="5" algn="l" rtl="0">
              <a:lnSpc>
                <a:spcPct val="100000"/>
              </a:lnSpc>
              <a:spcBef>
                <a:spcPts val="0"/>
              </a:spcBef>
              <a:spcAft>
                <a:spcPts val="0"/>
              </a:spcAft>
              <a:buClr>
                <a:srgbClr val="FFFFFF"/>
              </a:buClr>
              <a:buSzPts val="2800"/>
              <a:buNone/>
              <a:defRPr sz="3733" b="1">
                <a:solidFill>
                  <a:srgbClr val="FFFFFF"/>
                </a:solidFill>
              </a:defRPr>
            </a:lvl6pPr>
            <a:lvl7pPr lvl="6" algn="l" rtl="0">
              <a:lnSpc>
                <a:spcPct val="100000"/>
              </a:lnSpc>
              <a:spcBef>
                <a:spcPts val="0"/>
              </a:spcBef>
              <a:spcAft>
                <a:spcPts val="0"/>
              </a:spcAft>
              <a:buClr>
                <a:srgbClr val="FFFFFF"/>
              </a:buClr>
              <a:buSzPts val="2800"/>
              <a:buNone/>
              <a:defRPr sz="3733" b="1">
                <a:solidFill>
                  <a:srgbClr val="FFFFFF"/>
                </a:solidFill>
              </a:defRPr>
            </a:lvl7pPr>
            <a:lvl8pPr lvl="7" algn="l" rtl="0">
              <a:lnSpc>
                <a:spcPct val="100000"/>
              </a:lnSpc>
              <a:spcBef>
                <a:spcPts val="0"/>
              </a:spcBef>
              <a:spcAft>
                <a:spcPts val="0"/>
              </a:spcAft>
              <a:buClr>
                <a:srgbClr val="FFFFFF"/>
              </a:buClr>
              <a:buSzPts val="2800"/>
              <a:buNone/>
              <a:defRPr sz="3733" b="1">
                <a:solidFill>
                  <a:srgbClr val="FFFFFF"/>
                </a:solidFill>
              </a:defRPr>
            </a:lvl8pPr>
            <a:lvl9pPr lvl="8" algn="l" rtl="0">
              <a:lnSpc>
                <a:spcPct val="100000"/>
              </a:lnSpc>
              <a:spcBef>
                <a:spcPts val="0"/>
              </a:spcBef>
              <a:spcAft>
                <a:spcPts val="0"/>
              </a:spcAft>
              <a:buClr>
                <a:srgbClr val="FFFFFF"/>
              </a:buClr>
              <a:buSzPts val="2800"/>
              <a:buNone/>
              <a:defRPr sz="3733" b="1">
                <a:solidFill>
                  <a:srgbClr val="FFFFFF"/>
                </a:solidFill>
              </a:defRPr>
            </a:lvl9pPr>
          </a:lstStyle>
          <a:p>
            <a:endParaRPr/>
          </a:p>
        </p:txBody>
      </p:sp>
      <p:sp>
        <p:nvSpPr>
          <p:cNvPr id="145" name="Google Shape;145;p18"/>
          <p:cNvSpPr txBox="1">
            <a:spLocks noGrp="1"/>
          </p:cNvSpPr>
          <p:nvPr>
            <p:ph type="body" idx="1"/>
          </p:nvPr>
        </p:nvSpPr>
        <p:spPr>
          <a:xfrm>
            <a:off x="4719100" y="791867"/>
            <a:ext cx="6787200" cy="5348800"/>
          </a:xfrm>
          <a:prstGeom prst="rect">
            <a:avLst/>
          </a:prstGeom>
          <a:noFill/>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Clr>
                <a:srgbClr val="666666"/>
              </a:buClr>
              <a:buSzPts val="1400"/>
              <a:buChar char="●"/>
              <a:defRPr sz="1867">
                <a:solidFill>
                  <a:srgbClr val="666666"/>
                </a:solidFill>
              </a:defRPr>
            </a:lvl1pPr>
            <a:lvl2pPr marL="1219170" lvl="1" indent="-406390" algn="l" rtl="0">
              <a:lnSpc>
                <a:spcPct val="115000"/>
              </a:lnSpc>
              <a:spcBef>
                <a:spcPts val="2133"/>
              </a:spcBef>
              <a:spcAft>
                <a:spcPts val="0"/>
              </a:spcAft>
              <a:buClr>
                <a:srgbClr val="666666"/>
              </a:buClr>
              <a:buSzPts val="1200"/>
              <a:buChar char="○"/>
              <a:defRPr sz="1600">
                <a:solidFill>
                  <a:srgbClr val="666666"/>
                </a:solidFill>
              </a:defRPr>
            </a:lvl2pPr>
            <a:lvl3pPr marL="1828754" lvl="2" indent="-406390" algn="l" rtl="0">
              <a:lnSpc>
                <a:spcPct val="115000"/>
              </a:lnSpc>
              <a:spcBef>
                <a:spcPts val="2133"/>
              </a:spcBef>
              <a:spcAft>
                <a:spcPts val="0"/>
              </a:spcAft>
              <a:buClr>
                <a:srgbClr val="666666"/>
              </a:buClr>
              <a:buSzPts val="1200"/>
              <a:buChar char="■"/>
              <a:defRPr sz="1600">
                <a:solidFill>
                  <a:srgbClr val="666666"/>
                </a:solidFill>
              </a:defRPr>
            </a:lvl3pPr>
            <a:lvl4pPr marL="2438339" lvl="3" indent="-406390" algn="l" rtl="0">
              <a:lnSpc>
                <a:spcPct val="115000"/>
              </a:lnSpc>
              <a:spcBef>
                <a:spcPts val="2133"/>
              </a:spcBef>
              <a:spcAft>
                <a:spcPts val="0"/>
              </a:spcAft>
              <a:buClr>
                <a:srgbClr val="666666"/>
              </a:buClr>
              <a:buSzPts val="1200"/>
              <a:buChar char="●"/>
              <a:defRPr sz="1600">
                <a:solidFill>
                  <a:srgbClr val="666666"/>
                </a:solidFill>
              </a:defRPr>
            </a:lvl4pPr>
            <a:lvl5pPr marL="3047924" lvl="4" indent="-406390" algn="l" rtl="0">
              <a:lnSpc>
                <a:spcPct val="115000"/>
              </a:lnSpc>
              <a:spcBef>
                <a:spcPts val="2133"/>
              </a:spcBef>
              <a:spcAft>
                <a:spcPts val="0"/>
              </a:spcAft>
              <a:buClr>
                <a:srgbClr val="666666"/>
              </a:buClr>
              <a:buSzPts val="1200"/>
              <a:buChar char="○"/>
              <a:defRPr sz="1600">
                <a:solidFill>
                  <a:srgbClr val="666666"/>
                </a:solidFill>
              </a:defRPr>
            </a:lvl5pPr>
            <a:lvl6pPr marL="3657509" lvl="5" indent="-406390" algn="l" rtl="0">
              <a:lnSpc>
                <a:spcPct val="115000"/>
              </a:lnSpc>
              <a:spcBef>
                <a:spcPts val="2133"/>
              </a:spcBef>
              <a:spcAft>
                <a:spcPts val="0"/>
              </a:spcAft>
              <a:buClr>
                <a:srgbClr val="666666"/>
              </a:buClr>
              <a:buSzPts val="1200"/>
              <a:buChar char="■"/>
              <a:defRPr sz="1600">
                <a:solidFill>
                  <a:srgbClr val="666666"/>
                </a:solidFill>
              </a:defRPr>
            </a:lvl6pPr>
            <a:lvl7pPr marL="4267093" lvl="6" indent="-406390" algn="l" rtl="0">
              <a:lnSpc>
                <a:spcPct val="115000"/>
              </a:lnSpc>
              <a:spcBef>
                <a:spcPts val="2133"/>
              </a:spcBef>
              <a:spcAft>
                <a:spcPts val="0"/>
              </a:spcAft>
              <a:buClr>
                <a:srgbClr val="666666"/>
              </a:buClr>
              <a:buSzPts val="1200"/>
              <a:buChar char="●"/>
              <a:defRPr sz="1600">
                <a:solidFill>
                  <a:srgbClr val="666666"/>
                </a:solidFill>
              </a:defRPr>
            </a:lvl7pPr>
            <a:lvl8pPr marL="4876678" lvl="7" indent="-406390" algn="l" rtl="0">
              <a:lnSpc>
                <a:spcPct val="115000"/>
              </a:lnSpc>
              <a:spcBef>
                <a:spcPts val="2133"/>
              </a:spcBef>
              <a:spcAft>
                <a:spcPts val="0"/>
              </a:spcAft>
              <a:buClr>
                <a:srgbClr val="666666"/>
              </a:buClr>
              <a:buSzPts val="1200"/>
              <a:buChar char="○"/>
              <a:defRPr sz="1600">
                <a:solidFill>
                  <a:srgbClr val="666666"/>
                </a:solidFill>
              </a:defRPr>
            </a:lvl8pPr>
            <a:lvl9pPr marL="5486263" lvl="8" indent="-406390" algn="l" rtl="0">
              <a:lnSpc>
                <a:spcPct val="115000"/>
              </a:lnSpc>
              <a:spcBef>
                <a:spcPts val="2133"/>
              </a:spcBef>
              <a:spcAft>
                <a:spcPts val="2133"/>
              </a:spcAft>
              <a:buClr>
                <a:srgbClr val="666666"/>
              </a:buClr>
              <a:buSzPts val="1200"/>
              <a:buChar char="■"/>
              <a:defRPr sz="1600">
                <a:solidFill>
                  <a:srgbClr val="666666"/>
                </a:solidFill>
              </a:defRPr>
            </a:lvl9pPr>
          </a:lstStyle>
          <a:p>
            <a:endParaRPr/>
          </a:p>
        </p:txBody>
      </p:sp>
      <p:sp>
        <p:nvSpPr>
          <p:cNvPr id="146" name="Google Shape;146;p18"/>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666666"/>
                </a:solidFill>
              </a:defRPr>
            </a:lvl1pPr>
            <a:lvl2pPr lvl="1" algn="r" rtl="0">
              <a:lnSpc>
                <a:spcPct val="100000"/>
              </a:lnSpc>
              <a:spcAft>
                <a:spcPts val="0"/>
              </a:spcAft>
              <a:buNone/>
              <a:defRPr sz="1333">
                <a:solidFill>
                  <a:srgbClr val="666666"/>
                </a:solidFill>
              </a:defRPr>
            </a:lvl2pPr>
            <a:lvl3pPr lvl="2" algn="r" rtl="0">
              <a:lnSpc>
                <a:spcPct val="100000"/>
              </a:lnSpc>
              <a:spcAft>
                <a:spcPts val="0"/>
              </a:spcAft>
              <a:buNone/>
              <a:defRPr sz="1333">
                <a:solidFill>
                  <a:srgbClr val="666666"/>
                </a:solidFill>
              </a:defRPr>
            </a:lvl3pPr>
            <a:lvl4pPr lvl="3" algn="r" rtl="0">
              <a:lnSpc>
                <a:spcPct val="100000"/>
              </a:lnSpc>
              <a:spcAft>
                <a:spcPts val="0"/>
              </a:spcAft>
              <a:buNone/>
              <a:defRPr sz="1333">
                <a:solidFill>
                  <a:srgbClr val="666666"/>
                </a:solidFill>
              </a:defRPr>
            </a:lvl4pPr>
            <a:lvl5pPr lvl="4" algn="r" rtl="0">
              <a:lnSpc>
                <a:spcPct val="100000"/>
              </a:lnSpc>
              <a:spcAft>
                <a:spcPts val="0"/>
              </a:spcAft>
              <a:buNone/>
              <a:defRPr sz="1333">
                <a:solidFill>
                  <a:srgbClr val="666666"/>
                </a:solidFill>
              </a:defRPr>
            </a:lvl5pPr>
            <a:lvl6pPr lvl="5" algn="r" rtl="0">
              <a:lnSpc>
                <a:spcPct val="100000"/>
              </a:lnSpc>
              <a:spcAft>
                <a:spcPts val="0"/>
              </a:spcAft>
              <a:buNone/>
              <a:defRPr sz="1333">
                <a:solidFill>
                  <a:srgbClr val="666666"/>
                </a:solidFill>
              </a:defRPr>
            </a:lvl6pPr>
            <a:lvl7pPr lvl="6" algn="r" rtl="0">
              <a:lnSpc>
                <a:spcPct val="100000"/>
              </a:lnSpc>
              <a:spcAft>
                <a:spcPts val="0"/>
              </a:spcAft>
              <a:buNone/>
              <a:defRPr sz="1333">
                <a:solidFill>
                  <a:srgbClr val="666666"/>
                </a:solidFill>
              </a:defRPr>
            </a:lvl7pPr>
            <a:lvl8pPr lvl="7" algn="r" rtl="0">
              <a:lnSpc>
                <a:spcPct val="100000"/>
              </a:lnSpc>
              <a:spcAft>
                <a:spcPts val="0"/>
              </a:spcAft>
              <a:buNone/>
              <a:defRPr sz="1333">
                <a:solidFill>
                  <a:srgbClr val="666666"/>
                </a:solidFill>
              </a:defRPr>
            </a:lvl8pPr>
            <a:lvl9pPr lvl="8" algn="r" rtl="0">
              <a:lnSpc>
                <a:spcPct val="100000"/>
              </a:lnSpc>
              <a:spcAft>
                <a:spcPts val="0"/>
              </a:spcAft>
              <a:buNone/>
              <a:defRPr sz="1333">
                <a:solidFill>
                  <a:srgbClr val="666666"/>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1316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47"/>
        <p:cNvGrpSpPr/>
        <p:nvPr/>
      </p:nvGrpSpPr>
      <p:grpSpPr>
        <a:xfrm>
          <a:off x="0" y="0"/>
          <a:ext cx="0" cy="0"/>
          <a:chOff x="0" y="0"/>
          <a:chExt cx="0" cy="0"/>
        </a:xfrm>
      </p:grpSpPr>
      <p:sp>
        <p:nvSpPr>
          <p:cNvPr id="148" name="Google Shape;148;p19"/>
          <p:cNvSpPr/>
          <p:nvPr/>
        </p:nvSpPr>
        <p:spPr>
          <a:xfrm>
            <a:off x="0" y="0"/>
            <a:ext cx="12192000" cy="6858000"/>
          </a:xfrm>
          <a:prstGeom prst="rect">
            <a:avLst/>
          </a:prstGeom>
          <a:solidFill>
            <a:srgbClr val="1B21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9" name="Google Shape;149;p19"/>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FFFFFF"/>
                </a:solidFill>
              </a:defRPr>
            </a:lvl1pPr>
            <a:lvl2pPr lvl="1" algn="r" rtl="0">
              <a:lnSpc>
                <a:spcPct val="100000"/>
              </a:lnSpc>
              <a:spcAft>
                <a:spcPts val="0"/>
              </a:spcAft>
              <a:buNone/>
              <a:defRPr sz="1333">
                <a:solidFill>
                  <a:srgbClr val="FFFFFF"/>
                </a:solidFill>
              </a:defRPr>
            </a:lvl2pPr>
            <a:lvl3pPr lvl="2" algn="r" rtl="0">
              <a:lnSpc>
                <a:spcPct val="100000"/>
              </a:lnSpc>
              <a:spcAft>
                <a:spcPts val="0"/>
              </a:spcAft>
              <a:buNone/>
              <a:defRPr sz="1333">
                <a:solidFill>
                  <a:srgbClr val="FFFFFF"/>
                </a:solidFill>
              </a:defRPr>
            </a:lvl3pPr>
            <a:lvl4pPr lvl="3" algn="r" rtl="0">
              <a:lnSpc>
                <a:spcPct val="100000"/>
              </a:lnSpc>
              <a:spcAft>
                <a:spcPts val="0"/>
              </a:spcAft>
              <a:buNone/>
              <a:defRPr sz="1333">
                <a:solidFill>
                  <a:srgbClr val="FFFFFF"/>
                </a:solidFill>
              </a:defRPr>
            </a:lvl4pPr>
            <a:lvl5pPr lvl="4" algn="r" rtl="0">
              <a:lnSpc>
                <a:spcPct val="100000"/>
              </a:lnSpc>
              <a:spcAft>
                <a:spcPts val="0"/>
              </a:spcAft>
              <a:buNone/>
              <a:defRPr sz="1333">
                <a:solidFill>
                  <a:srgbClr val="FFFFFF"/>
                </a:solidFill>
              </a:defRPr>
            </a:lvl5pPr>
            <a:lvl6pPr lvl="5" algn="r" rtl="0">
              <a:lnSpc>
                <a:spcPct val="100000"/>
              </a:lnSpc>
              <a:spcAft>
                <a:spcPts val="0"/>
              </a:spcAft>
              <a:buNone/>
              <a:defRPr sz="1333">
                <a:solidFill>
                  <a:srgbClr val="FFFFFF"/>
                </a:solidFill>
              </a:defRPr>
            </a:lvl6pPr>
            <a:lvl7pPr lvl="6" algn="r" rtl="0">
              <a:lnSpc>
                <a:spcPct val="100000"/>
              </a:lnSpc>
              <a:spcAft>
                <a:spcPts val="0"/>
              </a:spcAft>
              <a:buNone/>
              <a:defRPr sz="1333">
                <a:solidFill>
                  <a:srgbClr val="FFFFFF"/>
                </a:solidFill>
              </a:defRPr>
            </a:lvl7pPr>
            <a:lvl8pPr lvl="7" algn="r" rtl="0">
              <a:lnSpc>
                <a:spcPct val="100000"/>
              </a:lnSpc>
              <a:spcAft>
                <a:spcPts val="0"/>
              </a:spcAft>
              <a:buNone/>
              <a:defRPr sz="1333">
                <a:solidFill>
                  <a:srgbClr val="FFFFFF"/>
                </a:solidFill>
              </a:defRPr>
            </a:lvl8pPr>
            <a:lvl9pPr lvl="8" algn="r" rtl="0">
              <a:lnSpc>
                <a:spcPct val="100000"/>
              </a:lnSpc>
              <a:spcAft>
                <a:spcPts val="0"/>
              </a:spcAft>
              <a:buNone/>
              <a:defRPr sz="1333">
                <a:solidFill>
                  <a:srgbClr val="FFFFFF"/>
                </a:solidFill>
              </a:defRPr>
            </a:lvl9pPr>
          </a:lstStyle>
          <a:p>
            <a:fld id="{00000000-1234-1234-1234-123412341234}" type="slidenum">
              <a:rPr lang="en" smtClean="0"/>
              <a:pPr/>
              <a:t>‹#›</a:t>
            </a:fld>
            <a:endParaRPr lang="en"/>
          </a:p>
        </p:txBody>
      </p:sp>
      <p:sp>
        <p:nvSpPr>
          <p:cNvPr id="150" name="Google Shape;150;p19"/>
          <p:cNvSpPr txBox="1">
            <a:spLocks noGrp="1"/>
          </p:cNvSpPr>
          <p:nvPr>
            <p:ph type="ctrTitle"/>
          </p:nvPr>
        </p:nvSpPr>
        <p:spPr>
          <a:xfrm>
            <a:off x="431367" y="695100"/>
            <a:ext cx="4619600" cy="17864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2400"/>
              <a:buNone/>
              <a:defRPr sz="3200" b="1">
                <a:solidFill>
                  <a:srgbClr val="FFFFFF"/>
                </a:solidFill>
              </a:defRPr>
            </a:lvl1pPr>
            <a:lvl2pPr lvl="1" algn="l" rtl="0">
              <a:lnSpc>
                <a:spcPct val="100000"/>
              </a:lnSpc>
              <a:spcBef>
                <a:spcPts val="0"/>
              </a:spcBef>
              <a:spcAft>
                <a:spcPts val="0"/>
              </a:spcAft>
              <a:buClr>
                <a:srgbClr val="FFFFFF"/>
              </a:buClr>
              <a:buSzPts val="2400"/>
              <a:buNone/>
              <a:defRPr sz="3200" b="1">
                <a:solidFill>
                  <a:srgbClr val="FFFFFF"/>
                </a:solidFill>
              </a:defRPr>
            </a:lvl2pPr>
            <a:lvl3pPr lvl="2" algn="l" rtl="0">
              <a:lnSpc>
                <a:spcPct val="100000"/>
              </a:lnSpc>
              <a:spcBef>
                <a:spcPts val="0"/>
              </a:spcBef>
              <a:spcAft>
                <a:spcPts val="0"/>
              </a:spcAft>
              <a:buClr>
                <a:srgbClr val="FFFFFF"/>
              </a:buClr>
              <a:buSzPts val="2400"/>
              <a:buNone/>
              <a:defRPr sz="3200" b="1">
                <a:solidFill>
                  <a:srgbClr val="FFFFFF"/>
                </a:solidFill>
              </a:defRPr>
            </a:lvl3pPr>
            <a:lvl4pPr lvl="3" algn="l" rtl="0">
              <a:lnSpc>
                <a:spcPct val="100000"/>
              </a:lnSpc>
              <a:spcBef>
                <a:spcPts val="0"/>
              </a:spcBef>
              <a:spcAft>
                <a:spcPts val="0"/>
              </a:spcAft>
              <a:buClr>
                <a:srgbClr val="FFFFFF"/>
              </a:buClr>
              <a:buSzPts val="2400"/>
              <a:buNone/>
              <a:defRPr sz="3200" b="1">
                <a:solidFill>
                  <a:srgbClr val="FFFFFF"/>
                </a:solidFill>
              </a:defRPr>
            </a:lvl4pPr>
            <a:lvl5pPr lvl="4" algn="l" rtl="0">
              <a:lnSpc>
                <a:spcPct val="100000"/>
              </a:lnSpc>
              <a:spcBef>
                <a:spcPts val="0"/>
              </a:spcBef>
              <a:spcAft>
                <a:spcPts val="0"/>
              </a:spcAft>
              <a:buClr>
                <a:srgbClr val="FFFFFF"/>
              </a:buClr>
              <a:buSzPts val="2400"/>
              <a:buNone/>
              <a:defRPr sz="3200" b="1">
                <a:solidFill>
                  <a:srgbClr val="FFFFFF"/>
                </a:solidFill>
              </a:defRPr>
            </a:lvl5pPr>
            <a:lvl6pPr lvl="5" algn="l" rtl="0">
              <a:lnSpc>
                <a:spcPct val="100000"/>
              </a:lnSpc>
              <a:spcBef>
                <a:spcPts val="0"/>
              </a:spcBef>
              <a:spcAft>
                <a:spcPts val="0"/>
              </a:spcAft>
              <a:buClr>
                <a:srgbClr val="FFFFFF"/>
              </a:buClr>
              <a:buSzPts val="2400"/>
              <a:buNone/>
              <a:defRPr sz="3200" b="1">
                <a:solidFill>
                  <a:srgbClr val="FFFFFF"/>
                </a:solidFill>
              </a:defRPr>
            </a:lvl6pPr>
            <a:lvl7pPr lvl="6" algn="l" rtl="0">
              <a:lnSpc>
                <a:spcPct val="100000"/>
              </a:lnSpc>
              <a:spcBef>
                <a:spcPts val="0"/>
              </a:spcBef>
              <a:spcAft>
                <a:spcPts val="0"/>
              </a:spcAft>
              <a:buClr>
                <a:srgbClr val="FFFFFF"/>
              </a:buClr>
              <a:buSzPts val="2400"/>
              <a:buNone/>
              <a:defRPr sz="3200" b="1">
                <a:solidFill>
                  <a:srgbClr val="FFFFFF"/>
                </a:solidFill>
              </a:defRPr>
            </a:lvl7pPr>
            <a:lvl8pPr lvl="7" algn="l" rtl="0">
              <a:lnSpc>
                <a:spcPct val="100000"/>
              </a:lnSpc>
              <a:spcBef>
                <a:spcPts val="0"/>
              </a:spcBef>
              <a:spcAft>
                <a:spcPts val="0"/>
              </a:spcAft>
              <a:buClr>
                <a:srgbClr val="FFFFFF"/>
              </a:buClr>
              <a:buSzPts val="2400"/>
              <a:buNone/>
              <a:defRPr sz="3200" b="1">
                <a:solidFill>
                  <a:srgbClr val="FFFFFF"/>
                </a:solidFill>
              </a:defRPr>
            </a:lvl8pPr>
            <a:lvl9pPr lvl="8" algn="l" rtl="0">
              <a:lnSpc>
                <a:spcPct val="100000"/>
              </a:lnSpc>
              <a:spcBef>
                <a:spcPts val="0"/>
              </a:spcBef>
              <a:spcAft>
                <a:spcPts val="0"/>
              </a:spcAft>
              <a:buClr>
                <a:srgbClr val="FFFFFF"/>
              </a:buClr>
              <a:buSzPts val="2400"/>
              <a:buNone/>
              <a:defRPr sz="3200" b="1">
                <a:solidFill>
                  <a:srgbClr val="FFFFFF"/>
                </a:solidFill>
              </a:defRPr>
            </a:lvl9pPr>
          </a:lstStyle>
          <a:p>
            <a:endParaRPr/>
          </a:p>
        </p:txBody>
      </p:sp>
      <p:sp>
        <p:nvSpPr>
          <p:cNvPr id="151" name="Google Shape;151;p19"/>
          <p:cNvSpPr txBox="1">
            <a:spLocks noGrp="1"/>
          </p:cNvSpPr>
          <p:nvPr>
            <p:ph type="body" idx="1"/>
          </p:nvPr>
        </p:nvSpPr>
        <p:spPr>
          <a:xfrm>
            <a:off x="431367" y="2654500"/>
            <a:ext cx="4619600" cy="2520000"/>
          </a:xfrm>
          <a:prstGeom prst="rect">
            <a:avLst/>
          </a:prstGeom>
          <a:noFill/>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Clr>
                <a:srgbClr val="FFFFFF"/>
              </a:buClr>
              <a:buSzPts val="1400"/>
              <a:buChar char="●"/>
              <a:defRPr sz="1867">
                <a:solidFill>
                  <a:srgbClr val="FFFFFF"/>
                </a:solidFill>
              </a:defRPr>
            </a:lvl1pPr>
            <a:lvl2pPr marL="1219170" lvl="1" indent="-406390" algn="l" rtl="0">
              <a:lnSpc>
                <a:spcPct val="115000"/>
              </a:lnSpc>
              <a:spcBef>
                <a:spcPts val="2133"/>
              </a:spcBef>
              <a:spcAft>
                <a:spcPts val="0"/>
              </a:spcAft>
              <a:buClr>
                <a:srgbClr val="FFFFFF"/>
              </a:buClr>
              <a:buSzPts val="1200"/>
              <a:buChar char="○"/>
              <a:defRPr sz="1600">
                <a:solidFill>
                  <a:srgbClr val="FFFFFF"/>
                </a:solidFill>
              </a:defRPr>
            </a:lvl2pPr>
            <a:lvl3pPr marL="1828754" lvl="2" indent="-406390" algn="l" rtl="0">
              <a:lnSpc>
                <a:spcPct val="115000"/>
              </a:lnSpc>
              <a:spcBef>
                <a:spcPts val="2133"/>
              </a:spcBef>
              <a:spcAft>
                <a:spcPts val="0"/>
              </a:spcAft>
              <a:buClr>
                <a:srgbClr val="FFFFFF"/>
              </a:buClr>
              <a:buSzPts val="1200"/>
              <a:buChar char="■"/>
              <a:defRPr sz="1600">
                <a:solidFill>
                  <a:srgbClr val="FFFFFF"/>
                </a:solidFill>
              </a:defRPr>
            </a:lvl3pPr>
            <a:lvl4pPr marL="2438339" lvl="3" indent="-406390" algn="l" rtl="0">
              <a:lnSpc>
                <a:spcPct val="115000"/>
              </a:lnSpc>
              <a:spcBef>
                <a:spcPts val="2133"/>
              </a:spcBef>
              <a:spcAft>
                <a:spcPts val="0"/>
              </a:spcAft>
              <a:buClr>
                <a:srgbClr val="FFFFFF"/>
              </a:buClr>
              <a:buSzPts val="1200"/>
              <a:buChar char="●"/>
              <a:defRPr sz="1600">
                <a:solidFill>
                  <a:srgbClr val="FFFFFF"/>
                </a:solidFill>
              </a:defRPr>
            </a:lvl4pPr>
            <a:lvl5pPr marL="3047924" lvl="4" indent="-406390" algn="l" rtl="0">
              <a:lnSpc>
                <a:spcPct val="115000"/>
              </a:lnSpc>
              <a:spcBef>
                <a:spcPts val="2133"/>
              </a:spcBef>
              <a:spcAft>
                <a:spcPts val="0"/>
              </a:spcAft>
              <a:buClr>
                <a:srgbClr val="FFFFFF"/>
              </a:buClr>
              <a:buSzPts val="1200"/>
              <a:buChar char="○"/>
              <a:defRPr sz="1600">
                <a:solidFill>
                  <a:srgbClr val="FFFFFF"/>
                </a:solidFill>
              </a:defRPr>
            </a:lvl5pPr>
            <a:lvl6pPr marL="3657509" lvl="5" indent="-406390" algn="l" rtl="0">
              <a:lnSpc>
                <a:spcPct val="115000"/>
              </a:lnSpc>
              <a:spcBef>
                <a:spcPts val="2133"/>
              </a:spcBef>
              <a:spcAft>
                <a:spcPts val="0"/>
              </a:spcAft>
              <a:buClr>
                <a:srgbClr val="FFFFFF"/>
              </a:buClr>
              <a:buSzPts val="1200"/>
              <a:buChar char="■"/>
              <a:defRPr sz="1600">
                <a:solidFill>
                  <a:srgbClr val="FFFFFF"/>
                </a:solidFill>
              </a:defRPr>
            </a:lvl6pPr>
            <a:lvl7pPr marL="4267093" lvl="6" indent="-406390" algn="l" rtl="0">
              <a:lnSpc>
                <a:spcPct val="115000"/>
              </a:lnSpc>
              <a:spcBef>
                <a:spcPts val="2133"/>
              </a:spcBef>
              <a:spcAft>
                <a:spcPts val="0"/>
              </a:spcAft>
              <a:buClr>
                <a:srgbClr val="FFFFFF"/>
              </a:buClr>
              <a:buSzPts val="1200"/>
              <a:buChar char="●"/>
              <a:defRPr sz="1600">
                <a:solidFill>
                  <a:srgbClr val="FFFFFF"/>
                </a:solidFill>
              </a:defRPr>
            </a:lvl7pPr>
            <a:lvl8pPr marL="4876678" lvl="7" indent="-406390" algn="l" rtl="0">
              <a:lnSpc>
                <a:spcPct val="115000"/>
              </a:lnSpc>
              <a:spcBef>
                <a:spcPts val="2133"/>
              </a:spcBef>
              <a:spcAft>
                <a:spcPts val="0"/>
              </a:spcAft>
              <a:buClr>
                <a:srgbClr val="FFFFFF"/>
              </a:buClr>
              <a:buSzPts val="1200"/>
              <a:buChar char="○"/>
              <a:defRPr sz="1600">
                <a:solidFill>
                  <a:srgbClr val="FFFFFF"/>
                </a:solidFill>
              </a:defRPr>
            </a:lvl8pPr>
            <a:lvl9pPr marL="5486263" lvl="8" indent="-406390" algn="l" rtl="0">
              <a:lnSpc>
                <a:spcPct val="115000"/>
              </a:lnSpc>
              <a:spcBef>
                <a:spcPts val="2133"/>
              </a:spcBef>
              <a:spcAft>
                <a:spcPts val="2133"/>
              </a:spcAft>
              <a:buClr>
                <a:srgbClr val="FFFFFF"/>
              </a:buClr>
              <a:buSzPts val="1200"/>
              <a:buChar char="■"/>
              <a:defRPr sz="1600">
                <a:solidFill>
                  <a:srgbClr val="FFFFFF"/>
                </a:solidFill>
              </a:defRPr>
            </a:lvl9pPr>
          </a:lstStyle>
          <a:p>
            <a:endParaRPr/>
          </a:p>
        </p:txBody>
      </p:sp>
    </p:spTree>
    <p:extLst>
      <p:ext uri="{BB962C8B-B14F-4D97-AF65-F5344CB8AC3E}">
        <p14:creationId xmlns:p14="http://schemas.microsoft.com/office/powerpoint/2010/main" val="33506605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ustom layout 8">
  <p:cSld name="Custom layout 8">
    <p:bg>
      <p:bgPr>
        <a:solidFill>
          <a:srgbClr val="FFFFFF"/>
        </a:solidFill>
        <a:effectLst/>
      </p:bgPr>
    </p:bg>
    <p:spTree>
      <p:nvGrpSpPr>
        <p:cNvPr id="1" name="Shape 152"/>
        <p:cNvGrpSpPr/>
        <p:nvPr/>
      </p:nvGrpSpPr>
      <p:grpSpPr>
        <a:xfrm>
          <a:off x="0" y="0"/>
          <a:ext cx="0" cy="0"/>
          <a:chOff x="0" y="0"/>
          <a:chExt cx="0" cy="0"/>
        </a:xfrm>
      </p:grpSpPr>
      <p:sp>
        <p:nvSpPr>
          <p:cNvPr id="153" name="Google Shape;153;p20"/>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54" name="Google Shape;154;p20"/>
          <p:cNvGrpSpPr/>
          <p:nvPr/>
        </p:nvGrpSpPr>
        <p:grpSpPr>
          <a:xfrm>
            <a:off x="0" y="0"/>
            <a:ext cx="5755600" cy="6858000"/>
            <a:chOff x="0" y="0"/>
            <a:chExt cx="4316700" cy="5143500"/>
          </a:xfrm>
        </p:grpSpPr>
        <p:sp>
          <p:nvSpPr>
            <p:cNvPr id="155" name="Google Shape;155;p20"/>
            <p:cNvSpPr/>
            <p:nvPr/>
          </p:nvSpPr>
          <p:spPr>
            <a:xfrm>
              <a:off x="0" y="0"/>
              <a:ext cx="4316700" cy="5143500"/>
            </a:xfrm>
            <a:prstGeom prst="rect">
              <a:avLst/>
            </a:prstGeom>
            <a:solidFill>
              <a:srgbClr val="284F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 name="Google Shape;156;p20"/>
            <p:cNvSpPr/>
            <p:nvPr/>
          </p:nvSpPr>
          <p:spPr>
            <a:xfrm>
              <a:off x="386075" y="4599625"/>
              <a:ext cx="13545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 name="Google Shape;157;p20"/>
            <p:cNvSpPr/>
            <p:nvPr/>
          </p:nvSpPr>
          <p:spPr>
            <a:xfrm>
              <a:off x="841363" y="4599625"/>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 name="Google Shape;158;p20"/>
            <p:cNvSpPr/>
            <p:nvPr/>
          </p:nvSpPr>
          <p:spPr>
            <a:xfrm>
              <a:off x="1142492" y="4599625"/>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 name="Google Shape;159;p20"/>
            <p:cNvSpPr/>
            <p:nvPr/>
          </p:nvSpPr>
          <p:spPr>
            <a:xfrm>
              <a:off x="3875425" y="381000"/>
              <a:ext cx="142800" cy="137700"/>
            </a:xfrm>
            <a:prstGeom prst="rect">
              <a:avLst/>
            </a:prstGeom>
            <a:solidFill>
              <a:srgbClr val="92C1E8"/>
            </a:solid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 name="Google Shape;160;p20"/>
            <p:cNvSpPr/>
            <p:nvPr/>
          </p:nvSpPr>
          <p:spPr>
            <a:xfrm>
              <a:off x="3732625" y="518700"/>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61" name="Google Shape;161;p20"/>
          <p:cNvSpPr txBox="1">
            <a:spLocks noGrp="1"/>
          </p:cNvSpPr>
          <p:nvPr>
            <p:ph type="title"/>
          </p:nvPr>
        </p:nvSpPr>
        <p:spPr>
          <a:xfrm>
            <a:off x="415633" y="871101"/>
            <a:ext cx="4942000" cy="44460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None/>
              <a:defRPr sz="3200">
                <a:solidFill>
                  <a:srgbClr val="FFFFFF"/>
                </a:solidFill>
              </a:defRPr>
            </a:lvl1pPr>
            <a:lvl2pPr lvl="1" algn="l" rtl="0">
              <a:lnSpc>
                <a:spcPct val="100000"/>
              </a:lnSpc>
              <a:spcBef>
                <a:spcPts val="0"/>
              </a:spcBef>
              <a:spcAft>
                <a:spcPts val="0"/>
              </a:spcAft>
              <a:buNone/>
              <a:defRPr sz="3200">
                <a:solidFill>
                  <a:srgbClr val="FFFFFF"/>
                </a:solidFill>
              </a:defRPr>
            </a:lvl2pPr>
            <a:lvl3pPr lvl="2" algn="l" rtl="0">
              <a:lnSpc>
                <a:spcPct val="100000"/>
              </a:lnSpc>
              <a:spcBef>
                <a:spcPts val="0"/>
              </a:spcBef>
              <a:spcAft>
                <a:spcPts val="0"/>
              </a:spcAft>
              <a:buNone/>
              <a:defRPr sz="3200">
                <a:solidFill>
                  <a:srgbClr val="FFFFFF"/>
                </a:solidFill>
              </a:defRPr>
            </a:lvl3pPr>
            <a:lvl4pPr lvl="3" algn="l" rtl="0">
              <a:lnSpc>
                <a:spcPct val="100000"/>
              </a:lnSpc>
              <a:spcBef>
                <a:spcPts val="0"/>
              </a:spcBef>
              <a:spcAft>
                <a:spcPts val="0"/>
              </a:spcAft>
              <a:buNone/>
              <a:defRPr sz="3200">
                <a:solidFill>
                  <a:srgbClr val="FFFFFF"/>
                </a:solidFill>
              </a:defRPr>
            </a:lvl4pPr>
            <a:lvl5pPr lvl="4" algn="l" rtl="0">
              <a:lnSpc>
                <a:spcPct val="100000"/>
              </a:lnSpc>
              <a:spcBef>
                <a:spcPts val="0"/>
              </a:spcBef>
              <a:spcAft>
                <a:spcPts val="0"/>
              </a:spcAft>
              <a:buNone/>
              <a:defRPr sz="3200">
                <a:solidFill>
                  <a:srgbClr val="FFFFFF"/>
                </a:solidFill>
              </a:defRPr>
            </a:lvl5pPr>
            <a:lvl6pPr lvl="5" algn="l" rtl="0">
              <a:lnSpc>
                <a:spcPct val="100000"/>
              </a:lnSpc>
              <a:spcBef>
                <a:spcPts val="0"/>
              </a:spcBef>
              <a:spcAft>
                <a:spcPts val="0"/>
              </a:spcAft>
              <a:buNone/>
              <a:defRPr sz="3200">
                <a:solidFill>
                  <a:srgbClr val="FFFFFF"/>
                </a:solidFill>
              </a:defRPr>
            </a:lvl6pPr>
            <a:lvl7pPr lvl="6" algn="l" rtl="0">
              <a:lnSpc>
                <a:spcPct val="100000"/>
              </a:lnSpc>
              <a:spcBef>
                <a:spcPts val="0"/>
              </a:spcBef>
              <a:spcAft>
                <a:spcPts val="0"/>
              </a:spcAft>
              <a:buNone/>
              <a:defRPr sz="3200">
                <a:solidFill>
                  <a:srgbClr val="FFFFFF"/>
                </a:solidFill>
              </a:defRPr>
            </a:lvl7pPr>
            <a:lvl8pPr lvl="7" algn="l" rtl="0">
              <a:lnSpc>
                <a:spcPct val="100000"/>
              </a:lnSpc>
              <a:spcBef>
                <a:spcPts val="0"/>
              </a:spcBef>
              <a:spcAft>
                <a:spcPts val="0"/>
              </a:spcAft>
              <a:buNone/>
              <a:defRPr sz="3200">
                <a:solidFill>
                  <a:srgbClr val="FFFFFF"/>
                </a:solidFill>
              </a:defRPr>
            </a:lvl8pPr>
            <a:lvl9pPr lvl="8" algn="l" rtl="0">
              <a:lnSpc>
                <a:spcPct val="100000"/>
              </a:lnSpc>
              <a:spcBef>
                <a:spcPts val="0"/>
              </a:spcBef>
              <a:spcAft>
                <a:spcPts val="0"/>
              </a:spcAft>
              <a:buNone/>
              <a:defRPr sz="3200">
                <a:solidFill>
                  <a:srgbClr val="FFFFFF"/>
                </a:solidFill>
              </a:defRPr>
            </a:lvl9pPr>
          </a:lstStyle>
          <a:p>
            <a:endParaRPr/>
          </a:p>
        </p:txBody>
      </p:sp>
      <p:sp>
        <p:nvSpPr>
          <p:cNvPr id="162" name="Google Shape;162;p20"/>
          <p:cNvSpPr txBox="1">
            <a:spLocks noGrp="1"/>
          </p:cNvSpPr>
          <p:nvPr>
            <p:ph type="body" idx="1"/>
          </p:nvPr>
        </p:nvSpPr>
        <p:spPr>
          <a:xfrm>
            <a:off x="6160767" y="871100"/>
            <a:ext cx="5615600" cy="4988400"/>
          </a:xfrm>
          <a:prstGeom prst="rect">
            <a:avLst/>
          </a:prstGeom>
          <a:noFill/>
        </p:spPr>
        <p:txBody>
          <a:bodyPr spcFirstLastPara="1" wrap="square" lIns="91425" tIns="91425" rIns="91425" bIns="91425" anchor="t" anchorCtr="0">
            <a:noAutofit/>
          </a:bodyPr>
          <a:lstStyle>
            <a:lvl1pPr marL="609585" lvl="0" indent="-406390" algn="l" rtl="0">
              <a:lnSpc>
                <a:spcPct val="115000"/>
              </a:lnSpc>
              <a:spcBef>
                <a:spcPts val="0"/>
              </a:spcBef>
              <a:spcAft>
                <a:spcPts val="0"/>
              </a:spcAft>
              <a:buClr>
                <a:srgbClr val="284F7D"/>
              </a:buClr>
              <a:buSzPts val="1200"/>
              <a:buChar char="●"/>
              <a:defRPr sz="1600">
                <a:solidFill>
                  <a:srgbClr val="284F7D"/>
                </a:solidFill>
              </a:defRPr>
            </a:lvl1pPr>
            <a:lvl2pPr marL="1219170" lvl="1" indent="-389457" algn="l" rtl="0">
              <a:lnSpc>
                <a:spcPct val="115000"/>
              </a:lnSpc>
              <a:spcBef>
                <a:spcPts val="2133"/>
              </a:spcBef>
              <a:spcAft>
                <a:spcPts val="0"/>
              </a:spcAft>
              <a:buClr>
                <a:srgbClr val="284F7D"/>
              </a:buClr>
              <a:buSzPts val="1000"/>
              <a:buChar char="○"/>
              <a:defRPr sz="1333">
                <a:solidFill>
                  <a:srgbClr val="284F7D"/>
                </a:solidFill>
              </a:defRPr>
            </a:lvl2pPr>
            <a:lvl3pPr marL="1828754" lvl="2" indent="-389457" algn="l" rtl="0">
              <a:lnSpc>
                <a:spcPct val="115000"/>
              </a:lnSpc>
              <a:spcBef>
                <a:spcPts val="2133"/>
              </a:spcBef>
              <a:spcAft>
                <a:spcPts val="0"/>
              </a:spcAft>
              <a:buClr>
                <a:srgbClr val="284F7D"/>
              </a:buClr>
              <a:buSzPts val="1000"/>
              <a:buChar char="■"/>
              <a:defRPr sz="1333">
                <a:solidFill>
                  <a:srgbClr val="284F7D"/>
                </a:solidFill>
              </a:defRPr>
            </a:lvl3pPr>
            <a:lvl4pPr marL="2438339" lvl="3" indent="-389457" algn="l" rtl="0">
              <a:lnSpc>
                <a:spcPct val="115000"/>
              </a:lnSpc>
              <a:spcBef>
                <a:spcPts val="2133"/>
              </a:spcBef>
              <a:spcAft>
                <a:spcPts val="0"/>
              </a:spcAft>
              <a:buClr>
                <a:srgbClr val="284F7D"/>
              </a:buClr>
              <a:buSzPts val="1000"/>
              <a:buChar char="●"/>
              <a:defRPr sz="1333">
                <a:solidFill>
                  <a:srgbClr val="284F7D"/>
                </a:solidFill>
              </a:defRPr>
            </a:lvl4pPr>
            <a:lvl5pPr marL="3047924" lvl="4" indent="-389457" algn="l" rtl="0">
              <a:lnSpc>
                <a:spcPct val="115000"/>
              </a:lnSpc>
              <a:spcBef>
                <a:spcPts val="2133"/>
              </a:spcBef>
              <a:spcAft>
                <a:spcPts val="0"/>
              </a:spcAft>
              <a:buClr>
                <a:srgbClr val="284F7D"/>
              </a:buClr>
              <a:buSzPts val="1000"/>
              <a:buChar char="○"/>
              <a:defRPr sz="1333">
                <a:solidFill>
                  <a:srgbClr val="284F7D"/>
                </a:solidFill>
              </a:defRPr>
            </a:lvl5pPr>
            <a:lvl6pPr marL="3657509" lvl="5" indent="-389457" algn="l" rtl="0">
              <a:lnSpc>
                <a:spcPct val="115000"/>
              </a:lnSpc>
              <a:spcBef>
                <a:spcPts val="2133"/>
              </a:spcBef>
              <a:spcAft>
                <a:spcPts val="0"/>
              </a:spcAft>
              <a:buClr>
                <a:srgbClr val="284F7D"/>
              </a:buClr>
              <a:buSzPts val="1000"/>
              <a:buChar char="■"/>
              <a:defRPr sz="1333">
                <a:solidFill>
                  <a:srgbClr val="284F7D"/>
                </a:solidFill>
              </a:defRPr>
            </a:lvl6pPr>
            <a:lvl7pPr marL="4267093" lvl="6" indent="-389457" algn="l" rtl="0">
              <a:lnSpc>
                <a:spcPct val="115000"/>
              </a:lnSpc>
              <a:spcBef>
                <a:spcPts val="2133"/>
              </a:spcBef>
              <a:spcAft>
                <a:spcPts val="0"/>
              </a:spcAft>
              <a:buClr>
                <a:srgbClr val="284F7D"/>
              </a:buClr>
              <a:buSzPts val="1000"/>
              <a:buChar char="●"/>
              <a:defRPr sz="1333">
                <a:solidFill>
                  <a:srgbClr val="284F7D"/>
                </a:solidFill>
              </a:defRPr>
            </a:lvl7pPr>
            <a:lvl8pPr marL="4876678" lvl="7" indent="-389457" algn="l" rtl="0">
              <a:lnSpc>
                <a:spcPct val="115000"/>
              </a:lnSpc>
              <a:spcBef>
                <a:spcPts val="2133"/>
              </a:spcBef>
              <a:spcAft>
                <a:spcPts val="0"/>
              </a:spcAft>
              <a:buClr>
                <a:srgbClr val="284F7D"/>
              </a:buClr>
              <a:buSzPts val="1000"/>
              <a:buChar char="○"/>
              <a:defRPr sz="1333">
                <a:solidFill>
                  <a:srgbClr val="284F7D"/>
                </a:solidFill>
              </a:defRPr>
            </a:lvl8pPr>
            <a:lvl9pPr marL="5486263" lvl="8" indent="-389457" algn="l" rtl="0">
              <a:lnSpc>
                <a:spcPct val="115000"/>
              </a:lnSpc>
              <a:spcBef>
                <a:spcPts val="2133"/>
              </a:spcBef>
              <a:spcAft>
                <a:spcPts val="2133"/>
              </a:spcAft>
              <a:buClr>
                <a:srgbClr val="284F7D"/>
              </a:buClr>
              <a:buSzPts val="1000"/>
              <a:buChar char="■"/>
              <a:defRPr sz="1333">
                <a:solidFill>
                  <a:srgbClr val="284F7D"/>
                </a:solidFill>
              </a:defRPr>
            </a:lvl9pPr>
          </a:lstStyle>
          <a:p>
            <a:endParaRPr/>
          </a:p>
        </p:txBody>
      </p:sp>
      <p:sp>
        <p:nvSpPr>
          <p:cNvPr id="163" name="Google Shape;163;p20"/>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616161"/>
                </a:solidFill>
              </a:defRPr>
            </a:lvl1pPr>
            <a:lvl2pPr lvl="1" algn="r" rtl="0">
              <a:lnSpc>
                <a:spcPct val="100000"/>
              </a:lnSpc>
              <a:spcAft>
                <a:spcPts val="0"/>
              </a:spcAft>
              <a:buNone/>
              <a:defRPr sz="1333">
                <a:solidFill>
                  <a:srgbClr val="616161"/>
                </a:solidFill>
              </a:defRPr>
            </a:lvl2pPr>
            <a:lvl3pPr lvl="2" algn="r" rtl="0">
              <a:lnSpc>
                <a:spcPct val="100000"/>
              </a:lnSpc>
              <a:spcAft>
                <a:spcPts val="0"/>
              </a:spcAft>
              <a:buNone/>
              <a:defRPr sz="1333">
                <a:solidFill>
                  <a:srgbClr val="616161"/>
                </a:solidFill>
              </a:defRPr>
            </a:lvl3pPr>
            <a:lvl4pPr lvl="3" algn="r" rtl="0">
              <a:lnSpc>
                <a:spcPct val="100000"/>
              </a:lnSpc>
              <a:spcAft>
                <a:spcPts val="0"/>
              </a:spcAft>
              <a:buNone/>
              <a:defRPr sz="1333">
                <a:solidFill>
                  <a:srgbClr val="616161"/>
                </a:solidFill>
              </a:defRPr>
            </a:lvl4pPr>
            <a:lvl5pPr lvl="4" algn="r" rtl="0">
              <a:lnSpc>
                <a:spcPct val="100000"/>
              </a:lnSpc>
              <a:spcAft>
                <a:spcPts val="0"/>
              </a:spcAft>
              <a:buNone/>
              <a:defRPr sz="1333">
                <a:solidFill>
                  <a:srgbClr val="616161"/>
                </a:solidFill>
              </a:defRPr>
            </a:lvl5pPr>
            <a:lvl6pPr lvl="5" algn="r" rtl="0">
              <a:lnSpc>
                <a:spcPct val="100000"/>
              </a:lnSpc>
              <a:spcAft>
                <a:spcPts val="0"/>
              </a:spcAft>
              <a:buNone/>
              <a:defRPr sz="1333">
                <a:solidFill>
                  <a:srgbClr val="616161"/>
                </a:solidFill>
              </a:defRPr>
            </a:lvl6pPr>
            <a:lvl7pPr lvl="6" algn="r" rtl="0">
              <a:lnSpc>
                <a:spcPct val="100000"/>
              </a:lnSpc>
              <a:spcAft>
                <a:spcPts val="0"/>
              </a:spcAft>
              <a:buNone/>
              <a:defRPr sz="1333">
                <a:solidFill>
                  <a:srgbClr val="616161"/>
                </a:solidFill>
              </a:defRPr>
            </a:lvl7pPr>
            <a:lvl8pPr lvl="7" algn="r" rtl="0">
              <a:lnSpc>
                <a:spcPct val="100000"/>
              </a:lnSpc>
              <a:spcAft>
                <a:spcPts val="0"/>
              </a:spcAft>
              <a:buNone/>
              <a:defRPr sz="1333">
                <a:solidFill>
                  <a:srgbClr val="616161"/>
                </a:solidFill>
              </a:defRPr>
            </a:lvl8pPr>
            <a:lvl9pPr lvl="8" algn="r" rtl="0">
              <a:lnSpc>
                <a:spcPct val="100000"/>
              </a:lnSpc>
              <a:spcAft>
                <a:spcPts val="0"/>
              </a:spcAft>
              <a:buNone/>
              <a:defRPr sz="1333">
                <a:solidFill>
                  <a:srgbClr val="61616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88428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FFFFFF"/>
        </a:solidFill>
        <a:effectLst/>
      </p:bgPr>
    </p:bg>
    <p:spTree>
      <p:nvGrpSpPr>
        <p:cNvPr id="1" name="Shape 164"/>
        <p:cNvGrpSpPr/>
        <p:nvPr/>
      </p:nvGrpSpPr>
      <p:grpSpPr>
        <a:xfrm>
          <a:off x="0" y="0"/>
          <a:ext cx="0" cy="0"/>
          <a:chOff x="0" y="0"/>
          <a:chExt cx="0" cy="0"/>
        </a:xfrm>
      </p:grpSpPr>
      <p:sp>
        <p:nvSpPr>
          <p:cNvPr id="165" name="Google Shape;165;p21"/>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6" name="Google Shape;166;p21"/>
          <p:cNvSpPr txBox="1">
            <a:spLocks noGrp="1"/>
          </p:cNvSpPr>
          <p:nvPr>
            <p:ph type="title"/>
          </p:nvPr>
        </p:nvSpPr>
        <p:spPr>
          <a:xfrm rot="-5400000">
            <a:off x="-826967" y="2396667"/>
            <a:ext cx="5418800" cy="2009200"/>
          </a:xfrm>
          <a:prstGeom prst="rect">
            <a:avLst/>
          </a:prstGeom>
          <a:noFill/>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4800"/>
              <a:buNone/>
              <a:defRPr sz="6400" b="1">
                <a:solidFill>
                  <a:schemeClr val="dk2"/>
                </a:solidFill>
              </a:defRPr>
            </a:lvl1pPr>
            <a:lvl2pPr lvl="1" algn="r" rtl="0">
              <a:lnSpc>
                <a:spcPct val="100000"/>
              </a:lnSpc>
              <a:spcBef>
                <a:spcPts val="0"/>
              </a:spcBef>
              <a:spcAft>
                <a:spcPts val="0"/>
              </a:spcAft>
              <a:buClr>
                <a:schemeClr val="dk1"/>
              </a:buClr>
              <a:buSzPts val="4800"/>
              <a:buNone/>
              <a:defRPr sz="6400" b="1">
                <a:solidFill>
                  <a:schemeClr val="dk2"/>
                </a:solidFill>
              </a:defRPr>
            </a:lvl2pPr>
            <a:lvl3pPr lvl="2" algn="r" rtl="0">
              <a:lnSpc>
                <a:spcPct val="100000"/>
              </a:lnSpc>
              <a:spcBef>
                <a:spcPts val="0"/>
              </a:spcBef>
              <a:spcAft>
                <a:spcPts val="0"/>
              </a:spcAft>
              <a:buClr>
                <a:schemeClr val="dk1"/>
              </a:buClr>
              <a:buSzPts val="4800"/>
              <a:buNone/>
              <a:defRPr sz="6400" b="1">
                <a:solidFill>
                  <a:schemeClr val="dk2"/>
                </a:solidFill>
              </a:defRPr>
            </a:lvl3pPr>
            <a:lvl4pPr lvl="3" algn="r" rtl="0">
              <a:lnSpc>
                <a:spcPct val="100000"/>
              </a:lnSpc>
              <a:spcBef>
                <a:spcPts val="0"/>
              </a:spcBef>
              <a:spcAft>
                <a:spcPts val="0"/>
              </a:spcAft>
              <a:buClr>
                <a:schemeClr val="dk1"/>
              </a:buClr>
              <a:buSzPts val="4800"/>
              <a:buNone/>
              <a:defRPr sz="6400" b="1">
                <a:solidFill>
                  <a:schemeClr val="dk2"/>
                </a:solidFill>
              </a:defRPr>
            </a:lvl4pPr>
            <a:lvl5pPr lvl="4" algn="r" rtl="0">
              <a:lnSpc>
                <a:spcPct val="100000"/>
              </a:lnSpc>
              <a:spcBef>
                <a:spcPts val="0"/>
              </a:spcBef>
              <a:spcAft>
                <a:spcPts val="0"/>
              </a:spcAft>
              <a:buClr>
                <a:schemeClr val="dk1"/>
              </a:buClr>
              <a:buSzPts val="4800"/>
              <a:buNone/>
              <a:defRPr sz="6400" b="1">
                <a:solidFill>
                  <a:schemeClr val="dk2"/>
                </a:solidFill>
              </a:defRPr>
            </a:lvl5pPr>
            <a:lvl6pPr lvl="5" algn="r" rtl="0">
              <a:lnSpc>
                <a:spcPct val="100000"/>
              </a:lnSpc>
              <a:spcBef>
                <a:spcPts val="0"/>
              </a:spcBef>
              <a:spcAft>
                <a:spcPts val="0"/>
              </a:spcAft>
              <a:buClr>
                <a:schemeClr val="dk1"/>
              </a:buClr>
              <a:buSzPts val="4800"/>
              <a:buNone/>
              <a:defRPr sz="6400" b="1">
                <a:solidFill>
                  <a:schemeClr val="dk2"/>
                </a:solidFill>
              </a:defRPr>
            </a:lvl6pPr>
            <a:lvl7pPr lvl="6" algn="r" rtl="0">
              <a:lnSpc>
                <a:spcPct val="100000"/>
              </a:lnSpc>
              <a:spcBef>
                <a:spcPts val="0"/>
              </a:spcBef>
              <a:spcAft>
                <a:spcPts val="0"/>
              </a:spcAft>
              <a:buClr>
                <a:schemeClr val="dk1"/>
              </a:buClr>
              <a:buSzPts val="4800"/>
              <a:buNone/>
              <a:defRPr sz="6400" b="1">
                <a:solidFill>
                  <a:schemeClr val="dk2"/>
                </a:solidFill>
              </a:defRPr>
            </a:lvl7pPr>
            <a:lvl8pPr lvl="7" algn="r" rtl="0">
              <a:lnSpc>
                <a:spcPct val="100000"/>
              </a:lnSpc>
              <a:spcBef>
                <a:spcPts val="0"/>
              </a:spcBef>
              <a:spcAft>
                <a:spcPts val="0"/>
              </a:spcAft>
              <a:buClr>
                <a:schemeClr val="dk1"/>
              </a:buClr>
              <a:buSzPts val="4800"/>
              <a:buNone/>
              <a:defRPr sz="6400" b="1">
                <a:solidFill>
                  <a:schemeClr val="dk2"/>
                </a:solidFill>
              </a:defRPr>
            </a:lvl8pPr>
            <a:lvl9pPr lvl="8" algn="r" rtl="0">
              <a:lnSpc>
                <a:spcPct val="100000"/>
              </a:lnSpc>
              <a:spcBef>
                <a:spcPts val="0"/>
              </a:spcBef>
              <a:spcAft>
                <a:spcPts val="0"/>
              </a:spcAft>
              <a:buClr>
                <a:schemeClr val="dk1"/>
              </a:buClr>
              <a:buSzPts val="4800"/>
              <a:buNone/>
              <a:defRPr sz="6400" b="1">
                <a:solidFill>
                  <a:schemeClr val="dk2"/>
                </a:solidFill>
              </a:defRPr>
            </a:lvl9pPr>
          </a:lstStyle>
          <a:p>
            <a:endParaRPr/>
          </a:p>
        </p:txBody>
      </p:sp>
      <p:sp>
        <p:nvSpPr>
          <p:cNvPr id="167" name="Google Shape;167;p21"/>
          <p:cNvSpPr txBox="1">
            <a:spLocks noGrp="1"/>
          </p:cNvSpPr>
          <p:nvPr>
            <p:ph type="body" idx="1"/>
          </p:nvPr>
        </p:nvSpPr>
        <p:spPr>
          <a:xfrm>
            <a:off x="3468000" y="691833"/>
            <a:ext cx="7884400" cy="5418800"/>
          </a:xfrm>
          <a:prstGeom prst="rect">
            <a:avLst/>
          </a:prstGeom>
          <a:noFill/>
        </p:spPr>
        <p:txBody>
          <a:bodyPr spcFirstLastPara="1" wrap="square" lIns="91425" tIns="91425" rIns="91425" bIns="91425" anchor="t" anchorCtr="0">
            <a:noAutofit/>
          </a:bodyPr>
          <a:lstStyle>
            <a:lvl1pPr marL="609585" lvl="0" indent="-440256" algn="l" rtl="0">
              <a:lnSpc>
                <a:spcPct val="115000"/>
              </a:lnSpc>
              <a:spcBef>
                <a:spcPts val="0"/>
              </a:spcBef>
              <a:spcAft>
                <a:spcPts val="0"/>
              </a:spcAft>
              <a:buClr>
                <a:schemeClr val="dk2"/>
              </a:buClr>
              <a:buSzPts val="1600"/>
              <a:buChar char="●"/>
              <a:defRPr sz="2133">
                <a:solidFill>
                  <a:schemeClr val="dk2"/>
                </a:solidFill>
              </a:defRPr>
            </a:lvl1pPr>
            <a:lvl2pPr marL="1219170" lvl="1" indent="-423323" algn="l" rtl="0">
              <a:lnSpc>
                <a:spcPct val="115000"/>
              </a:lnSpc>
              <a:spcBef>
                <a:spcPts val="2133"/>
              </a:spcBef>
              <a:spcAft>
                <a:spcPts val="0"/>
              </a:spcAft>
              <a:buClr>
                <a:schemeClr val="dk2"/>
              </a:buClr>
              <a:buSzPts val="1400"/>
              <a:buChar char="○"/>
              <a:defRPr sz="1867">
                <a:solidFill>
                  <a:schemeClr val="dk2"/>
                </a:solidFill>
              </a:defRPr>
            </a:lvl2pPr>
            <a:lvl3pPr marL="1828754" lvl="2" indent="-423323" algn="l" rtl="0">
              <a:lnSpc>
                <a:spcPct val="115000"/>
              </a:lnSpc>
              <a:spcBef>
                <a:spcPts val="2133"/>
              </a:spcBef>
              <a:spcAft>
                <a:spcPts val="0"/>
              </a:spcAft>
              <a:buClr>
                <a:schemeClr val="dk2"/>
              </a:buClr>
              <a:buSzPts val="1400"/>
              <a:buChar char="■"/>
              <a:defRPr sz="1867">
                <a:solidFill>
                  <a:schemeClr val="dk2"/>
                </a:solidFill>
              </a:defRPr>
            </a:lvl3pPr>
            <a:lvl4pPr marL="2438339" lvl="3" indent="-423323" algn="l" rtl="0">
              <a:lnSpc>
                <a:spcPct val="115000"/>
              </a:lnSpc>
              <a:spcBef>
                <a:spcPts val="2133"/>
              </a:spcBef>
              <a:spcAft>
                <a:spcPts val="0"/>
              </a:spcAft>
              <a:buClr>
                <a:schemeClr val="dk2"/>
              </a:buClr>
              <a:buSzPts val="1400"/>
              <a:buChar char="●"/>
              <a:defRPr sz="1867">
                <a:solidFill>
                  <a:schemeClr val="dk2"/>
                </a:solidFill>
              </a:defRPr>
            </a:lvl4pPr>
            <a:lvl5pPr marL="3047924" lvl="4" indent="-423323" algn="l" rtl="0">
              <a:lnSpc>
                <a:spcPct val="115000"/>
              </a:lnSpc>
              <a:spcBef>
                <a:spcPts val="2133"/>
              </a:spcBef>
              <a:spcAft>
                <a:spcPts val="0"/>
              </a:spcAft>
              <a:buClr>
                <a:schemeClr val="dk2"/>
              </a:buClr>
              <a:buSzPts val="1400"/>
              <a:buChar char="○"/>
              <a:defRPr sz="1867">
                <a:solidFill>
                  <a:schemeClr val="dk2"/>
                </a:solidFill>
              </a:defRPr>
            </a:lvl5pPr>
            <a:lvl6pPr marL="3657509" lvl="5" indent="-423323" algn="l" rtl="0">
              <a:lnSpc>
                <a:spcPct val="115000"/>
              </a:lnSpc>
              <a:spcBef>
                <a:spcPts val="2133"/>
              </a:spcBef>
              <a:spcAft>
                <a:spcPts val="0"/>
              </a:spcAft>
              <a:buClr>
                <a:schemeClr val="dk2"/>
              </a:buClr>
              <a:buSzPts val="1400"/>
              <a:buChar char="■"/>
              <a:defRPr sz="1867">
                <a:solidFill>
                  <a:schemeClr val="dk2"/>
                </a:solidFill>
              </a:defRPr>
            </a:lvl6pPr>
            <a:lvl7pPr marL="4267093" lvl="6" indent="-423323" algn="l" rtl="0">
              <a:lnSpc>
                <a:spcPct val="115000"/>
              </a:lnSpc>
              <a:spcBef>
                <a:spcPts val="2133"/>
              </a:spcBef>
              <a:spcAft>
                <a:spcPts val="0"/>
              </a:spcAft>
              <a:buClr>
                <a:schemeClr val="dk2"/>
              </a:buClr>
              <a:buSzPts val="1400"/>
              <a:buChar char="●"/>
              <a:defRPr sz="1867">
                <a:solidFill>
                  <a:schemeClr val="dk2"/>
                </a:solidFill>
              </a:defRPr>
            </a:lvl7pPr>
            <a:lvl8pPr marL="4876678" lvl="7" indent="-423323" algn="l" rtl="0">
              <a:lnSpc>
                <a:spcPct val="115000"/>
              </a:lnSpc>
              <a:spcBef>
                <a:spcPts val="2133"/>
              </a:spcBef>
              <a:spcAft>
                <a:spcPts val="0"/>
              </a:spcAft>
              <a:buClr>
                <a:schemeClr val="dk2"/>
              </a:buClr>
              <a:buSzPts val="1400"/>
              <a:buChar char="○"/>
              <a:defRPr sz="1867">
                <a:solidFill>
                  <a:schemeClr val="dk2"/>
                </a:solidFill>
              </a:defRPr>
            </a:lvl8pPr>
            <a:lvl9pPr marL="5486263" lvl="8" indent="-423323" algn="l" rtl="0">
              <a:lnSpc>
                <a:spcPct val="115000"/>
              </a:lnSpc>
              <a:spcBef>
                <a:spcPts val="2133"/>
              </a:spcBef>
              <a:spcAft>
                <a:spcPts val="2133"/>
              </a:spcAft>
              <a:buClr>
                <a:schemeClr val="dk2"/>
              </a:buClr>
              <a:buSzPts val="1400"/>
              <a:buChar char="■"/>
              <a:defRPr sz="1867">
                <a:solidFill>
                  <a:schemeClr val="dk2"/>
                </a:solidFill>
              </a:defRPr>
            </a:lvl9pPr>
          </a:lstStyle>
          <a:p>
            <a:endParaRPr/>
          </a:p>
        </p:txBody>
      </p:sp>
      <p:sp>
        <p:nvSpPr>
          <p:cNvPr id="168" name="Google Shape;168;p21"/>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chemeClr val="dk2"/>
                </a:solidFill>
              </a:defRPr>
            </a:lvl1pPr>
            <a:lvl2pPr lvl="1" algn="r" rtl="0">
              <a:lnSpc>
                <a:spcPct val="100000"/>
              </a:lnSpc>
              <a:spcAft>
                <a:spcPts val="0"/>
              </a:spcAft>
              <a:buNone/>
              <a:defRPr sz="1333">
                <a:solidFill>
                  <a:schemeClr val="dk2"/>
                </a:solidFill>
              </a:defRPr>
            </a:lvl2pPr>
            <a:lvl3pPr lvl="2" algn="r" rtl="0">
              <a:lnSpc>
                <a:spcPct val="100000"/>
              </a:lnSpc>
              <a:spcAft>
                <a:spcPts val="0"/>
              </a:spcAft>
              <a:buNone/>
              <a:defRPr sz="1333">
                <a:solidFill>
                  <a:schemeClr val="dk2"/>
                </a:solidFill>
              </a:defRPr>
            </a:lvl3pPr>
            <a:lvl4pPr lvl="3" algn="r" rtl="0">
              <a:lnSpc>
                <a:spcPct val="100000"/>
              </a:lnSpc>
              <a:spcAft>
                <a:spcPts val="0"/>
              </a:spcAft>
              <a:buNone/>
              <a:defRPr sz="1333">
                <a:solidFill>
                  <a:schemeClr val="dk2"/>
                </a:solidFill>
              </a:defRPr>
            </a:lvl4pPr>
            <a:lvl5pPr lvl="4" algn="r" rtl="0">
              <a:lnSpc>
                <a:spcPct val="100000"/>
              </a:lnSpc>
              <a:spcAft>
                <a:spcPts val="0"/>
              </a:spcAft>
              <a:buNone/>
              <a:defRPr sz="1333">
                <a:solidFill>
                  <a:schemeClr val="dk2"/>
                </a:solidFill>
              </a:defRPr>
            </a:lvl5pPr>
            <a:lvl6pPr lvl="5" algn="r" rtl="0">
              <a:lnSpc>
                <a:spcPct val="100000"/>
              </a:lnSpc>
              <a:spcAft>
                <a:spcPts val="0"/>
              </a:spcAft>
              <a:buNone/>
              <a:defRPr sz="1333">
                <a:solidFill>
                  <a:schemeClr val="dk2"/>
                </a:solidFill>
              </a:defRPr>
            </a:lvl6pPr>
            <a:lvl7pPr lvl="6" algn="r" rtl="0">
              <a:lnSpc>
                <a:spcPct val="100000"/>
              </a:lnSpc>
              <a:spcAft>
                <a:spcPts val="0"/>
              </a:spcAft>
              <a:buNone/>
              <a:defRPr sz="1333">
                <a:solidFill>
                  <a:schemeClr val="dk2"/>
                </a:solidFill>
              </a:defRPr>
            </a:lvl7pPr>
            <a:lvl8pPr lvl="7" algn="r" rtl="0">
              <a:lnSpc>
                <a:spcPct val="100000"/>
              </a:lnSpc>
              <a:spcAft>
                <a:spcPts val="0"/>
              </a:spcAft>
              <a:buNone/>
              <a:defRPr sz="1333">
                <a:solidFill>
                  <a:schemeClr val="dk2"/>
                </a:solidFill>
              </a:defRPr>
            </a:lvl8pPr>
            <a:lvl9pPr lvl="8" algn="r" rtl="0">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1361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ustom layout 9">
  <p:cSld name="Custom layout 9">
    <p:bg>
      <p:bgPr>
        <a:solidFill>
          <a:srgbClr val="FFFFFF"/>
        </a:solidFill>
        <a:effectLst/>
      </p:bgPr>
    </p:bg>
    <p:spTree>
      <p:nvGrpSpPr>
        <p:cNvPr id="1" name="Shape 169"/>
        <p:cNvGrpSpPr/>
        <p:nvPr/>
      </p:nvGrpSpPr>
      <p:grpSpPr>
        <a:xfrm>
          <a:off x="0" y="0"/>
          <a:ext cx="0" cy="0"/>
          <a:chOff x="0" y="0"/>
          <a:chExt cx="0" cy="0"/>
        </a:xfrm>
      </p:grpSpPr>
      <p:sp>
        <p:nvSpPr>
          <p:cNvPr id="170" name="Google Shape;170;p22"/>
          <p:cNvSpPr/>
          <p:nvPr/>
        </p:nvSpPr>
        <p:spPr>
          <a:xfrm>
            <a:off x="0" y="0"/>
            <a:ext cx="12192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1" name="Google Shape;171;p22"/>
          <p:cNvSpPr/>
          <p:nvPr/>
        </p:nvSpPr>
        <p:spPr>
          <a:xfrm>
            <a:off x="3264300" y="597200"/>
            <a:ext cx="5663600" cy="56636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2" name="Google Shape;172;p22"/>
          <p:cNvSpPr/>
          <p:nvPr/>
        </p:nvSpPr>
        <p:spPr>
          <a:xfrm>
            <a:off x="3429000" y="762000"/>
            <a:ext cx="5334000" cy="5334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3" name="Google Shape;173;p22"/>
          <p:cNvSpPr txBox="1">
            <a:spLocks noGrp="1"/>
          </p:cNvSpPr>
          <p:nvPr>
            <p:ph type="ctrTitle"/>
          </p:nvPr>
        </p:nvSpPr>
        <p:spPr>
          <a:xfrm>
            <a:off x="3695600" y="1922367"/>
            <a:ext cx="4800800" cy="20144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Clr>
                <a:srgbClr val="455A64"/>
              </a:buClr>
              <a:buSzPts val="4800"/>
              <a:buNone/>
              <a:defRPr sz="6400" b="1">
                <a:solidFill>
                  <a:schemeClr val="dk1"/>
                </a:solidFill>
              </a:defRPr>
            </a:lvl1pPr>
            <a:lvl2pPr lvl="1" algn="ctr" rtl="0">
              <a:lnSpc>
                <a:spcPct val="100000"/>
              </a:lnSpc>
              <a:spcBef>
                <a:spcPts val="0"/>
              </a:spcBef>
              <a:spcAft>
                <a:spcPts val="0"/>
              </a:spcAft>
              <a:buClr>
                <a:srgbClr val="455A64"/>
              </a:buClr>
              <a:buSzPts val="4800"/>
              <a:buNone/>
              <a:defRPr sz="6400" b="1">
                <a:solidFill>
                  <a:schemeClr val="dk1"/>
                </a:solidFill>
              </a:defRPr>
            </a:lvl2pPr>
            <a:lvl3pPr lvl="2" algn="ctr" rtl="0">
              <a:lnSpc>
                <a:spcPct val="100000"/>
              </a:lnSpc>
              <a:spcBef>
                <a:spcPts val="0"/>
              </a:spcBef>
              <a:spcAft>
                <a:spcPts val="0"/>
              </a:spcAft>
              <a:buClr>
                <a:srgbClr val="455A64"/>
              </a:buClr>
              <a:buSzPts val="4800"/>
              <a:buNone/>
              <a:defRPr sz="6400" b="1">
                <a:solidFill>
                  <a:schemeClr val="dk1"/>
                </a:solidFill>
              </a:defRPr>
            </a:lvl3pPr>
            <a:lvl4pPr lvl="3" algn="ctr" rtl="0">
              <a:lnSpc>
                <a:spcPct val="100000"/>
              </a:lnSpc>
              <a:spcBef>
                <a:spcPts val="0"/>
              </a:spcBef>
              <a:spcAft>
                <a:spcPts val="0"/>
              </a:spcAft>
              <a:buClr>
                <a:srgbClr val="455A64"/>
              </a:buClr>
              <a:buSzPts val="4800"/>
              <a:buNone/>
              <a:defRPr sz="6400" b="1">
                <a:solidFill>
                  <a:schemeClr val="dk1"/>
                </a:solidFill>
              </a:defRPr>
            </a:lvl4pPr>
            <a:lvl5pPr lvl="4" algn="ctr" rtl="0">
              <a:lnSpc>
                <a:spcPct val="100000"/>
              </a:lnSpc>
              <a:spcBef>
                <a:spcPts val="0"/>
              </a:spcBef>
              <a:spcAft>
                <a:spcPts val="0"/>
              </a:spcAft>
              <a:buClr>
                <a:srgbClr val="455A64"/>
              </a:buClr>
              <a:buSzPts val="4800"/>
              <a:buNone/>
              <a:defRPr sz="6400" b="1">
                <a:solidFill>
                  <a:schemeClr val="dk1"/>
                </a:solidFill>
              </a:defRPr>
            </a:lvl5pPr>
            <a:lvl6pPr lvl="5" algn="ctr" rtl="0">
              <a:lnSpc>
                <a:spcPct val="100000"/>
              </a:lnSpc>
              <a:spcBef>
                <a:spcPts val="0"/>
              </a:spcBef>
              <a:spcAft>
                <a:spcPts val="0"/>
              </a:spcAft>
              <a:buClr>
                <a:srgbClr val="455A64"/>
              </a:buClr>
              <a:buSzPts val="4800"/>
              <a:buNone/>
              <a:defRPr sz="6400" b="1">
                <a:solidFill>
                  <a:schemeClr val="dk1"/>
                </a:solidFill>
              </a:defRPr>
            </a:lvl6pPr>
            <a:lvl7pPr lvl="6" algn="ctr" rtl="0">
              <a:lnSpc>
                <a:spcPct val="100000"/>
              </a:lnSpc>
              <a:spcBef>
                <a:spcPts val="0"/>
              </a:spcBef>
              <a:spcAft>
                <a:spcPts val="0"/>
              </a:spcAft>
              <a:buClr>
                <a:srgbClr val="455A64"/>
              </a:buClr>
              <a:buSzPts val="4800"/>
              <a:buNone/>
              <a:defRPr sz="6400" b="1">
                <a:solidFill>
                  <a:schemeClr val="dk1"/>
                </a:solidFill>
              </a:defRPr>
            </a:lvl7pPr>
            <a:lvl8pPr lvl="7" algn="ctr" rtl="0">
              <a:lnSpc>
                <a:spcPct val="100000"/>
              </a:lnSpc>
              <a:spcBef>
                <a:spcPts val="0"/>
              </a:spcBef>
              <a:spcAft>
                <a:spcPts val="0"/>
              </a:spcAft>
              <a:buClr>
                <a:srgbClr val="455A64"/>
              </a:buClr>
              <a:buSzPts val="4800"/>
              <a:buNone/>
              <a:defRPr sz="6400" b="1">
                <a:solidFill>
                  <a:schemeClr val="dk1"/>
                </a:solidFill>
              </a:defRPr>
            </a:lvl8pPr>
            <a:lvl9pPr lvl="8" algn="ctr" rtl="0">
              <a:lnSpc>
                <a:spcPct val="100000"/>
              </a:lnSpc>
              <a:spcBef>
                <a:spcPts val="0"/>
              </a:spcBef>
              <a:spcAft>
                <a:spcPts val="0"/>
              </a:spcAft>
              <a:buClr>
                <a:srgbClr val="455A64"/>
              </a:buClr>
              <a:buSzPts val="4800"/>
              <a:buNone/>
              <a:defRPr sz="6400" b="1">
                <a:solidFill>
                  <a:schemeClr val="dk1"/>
                </a:solidFill>
              </a:defRPr>
            </a:lvl9pPr>
          </a:lstStyle>
          <a:p>
            <a:endParaRPr/>
          </a:p>
        </p:txBody>
      </p:sp>
      <p:sp>
        <p:nvSpPr>
          <p:cNvPr id="174" name="Google Shape;174;p22"/>
          <p:cNvSpPr txBox="1">
            <a:spLocks noGrp="1"/>
          </p:cNvSpPr>
          <p:nvPr>
            <p:ph type="subTitle" idx="1"/>
          </p:nvPr>
        </p:nvSpPr>
        <p:spPr>
          <a:xfrm>
            <a:off x="4495500" y="4140100"/>
            <a:ext cx="3314800" cy="110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rgbClr val="455A64"/>
              </a:buClr>
              <a:buSzPts val="1800"/>
              <a:buNone/>
              <a:defRPr sz="2400">
                <a:solidFill>
                  <a:schemeClr val="dk1"/>
                </a:solidFill>
              </a:defRPr>
            </a:lvl1pPr>
            <a:lvl2pPr lvl="1" algn="ctr" rtl="0">
              <a:lnSpc>
                <a:spcPct val="100000"/>
              </a:lnSpc>
              <a:spcBef>
                <a:spcPts val="0"/>
              </a:spcBef>
              <a:spcAft>
                <a:spcPts val="0"/>
              </a:spcAft>
              <a:buClr>
                <a:srgbClr val="455A64"/>
              </a:buClr>
              <a:buSzPts val="1800"/>
              <a:buNone/>
              <a:defRPr sz="2400">
                <a:solidFill>
                  <a:schemeClr val="dk1"/>
                </a:solidFill>
              </a:defRPr>
            </a:lvl2pPr>
            <a:lvl3pPr lvl="2" algn="ctr" rtl="0">
              <a:lnSpc>
                <a:spcPct val="100000"/>
              </a:lnSpc>
              <a:spcBef>
                <a:spcPts val="0"/>
              </a:spcBef>
              <a:spcAft>
                <a:spcPts val="0"/>
              </a:spcAft>
              <a:buClr>
                <a:srgbClr val="455A64"/>
              </a:buClr>
              <a:buSzPts val="1800"/>
              <a:buNone/>
              <a:defRPr sz="2400">
                <a:solidFill>
                  <a:schemeClr val="dk1"/>
                </a:solidFill>
              </a:defRPr>
            </a:lvl3pPr>
            <a:lvl4pPr lvl="3" algn="ctr" rtl="0">
              <a:lnSpc>
                <a:spcPct val="100000"/>
              </a:lnSpc>
              <a:spcBef>
                <a:spcPts val="0"/>
              </a:spcBef>
              <a:spcAft>
                <a:spcPts val="0"/>
              </a:spcAft>
              <a:buClr>
                <a:srgbClr val="455A64"/>
              </a:buClr>
              <a:buSzPts val="1800"/>
              <a:buNone/>
              <a:defRPr sz="2400">
                <a:solidFill>
                  <a:schemeClr val="dk1"/>
                </a:solidFill>
              </a:defRPr>
            </a:lvl4pPr>
            <a:lvl5pPr lvl="4" algn="ctr" rtl="0">
              <a:lnSpc>
                <a:spcPct val="100000"/>
              </a:lnSpc>
              <a:spcBef>
                <a:spcPts val="0"/>
              </a:spcBef>
              <a:spcAft>
                <a:spcPts val="0"/>
              </a:spcAft>
              <a:buClr>
                <a:srgbClr val="455A64"/>
              </a:buClr>
              <a:buSzPts val="1800"/>
              <a:buNone/>
              <a:defRPr sz="2400">
                <a:solidFill>
                  <a:schemeClr val="dk1"/>
                </a:solidFill>
              </a:defRPr>
            </a:lvl5pPr>
            <a:lvl6pPr lvl="5" algn="ctr" rtl="0">
              <a:lnSpc>
                <a:spcPct val="100000"/>
              </a:lnSpc>
              <a:spcBef>
                <a:spcPts val="0"/>
              </a:spcBef>
              <a:spcAft>
                <a:spcPts val="0"/>
              </a:spcAft>
              <a:buClr>
                <a:srgbClr val="455A64"/>
              </a:buClr>
              <a:buSzPts val="1800"/>
              <a:buNone/>
              <a:defRPr sz="2400">
                <a:solidFill>
                  <a:schemeClr val="dk1"/>
                </a:solidFill>
              </a:defRPr>
            </a:lvl6pPr>
            <a:lvl7pPr lvl="6" algn="ctr" rtl="0">
              <a:lnSpc>
                <a:spcPct val="100000"/>
              </a:lnSpc>
              <a:spcBef>
                <a:spcPts val="0"/>
              </a:spcBef>
              <a:spcAft>
                <a:spcPts val="0"/>
              </a:spcAft>
              <a:buClr>
                <a:srgbClr val="455A64"/>
              </a:buClr>
              <a:buSzPts val="1800"/>
              <a:buNone/>
              <a:defRPr sz="2400">
                <a:solidFill>
                  <a:schemeClr val="dk1"/>
                </a:solidFill>
              </a:defRPr>
            </a:lvl7pPr>
            <a:lvl8pPr lvl="7" algn="ctr" rtl="0">
              <a:lnSpc>
                <a:spcPct val="100000"/>
              </a:lnSpc>
              <a:spcBef>
                <a:spcPts val="0"/>
              </a:spcBef>
              <a:spcAft>
                <a:spcPts val="0"/>
              </a:spcAft>
              <a:buClr>
                <a:srgbClr val="455A64"/>
              </a:buClr>
              <a:buSzPts val="1800"/>
              <a:buNone/>
              <a:defRPr sz="2400">
                <a:solidFill>
                  <a:schemeClr val="dk1"/>
                </a:solidFill>
              </a:defRPr>
            </a:lvl8pPr>
            <a:lvl9pPr lvl="8" algn="ctr" rtl="0">
              <a:lnSpc>
                <a:spcPct val="100000"/>
              </a:lnSpc>
              <a:spcBef>
                <a:spcPts val="0"/>
              </a:spcBef>
              <a:spcAft>
                <a:spcPts val="0"/>
              </a:spcAft>
              <a:buClr>
                <a:srgbClr val="455A64"/>
              </a:buClr>
              <a:buSzPts val="1800"/>
              <a:buNone/>
              <a:defRPr sz="2400">
                <a:solidFill>
                  <a:schemeClr val="dk1"/>
                </a:solidFill>
              </a:defRPr>
            </a:lvl9pPr>
          </a:lstStyle>
          <a:p>
            <a:endParaRPr/>
          </a:p>
        </p:txBody>
      </p:sp>
      <p:sp>
        <p:nvSpPr>
          <p:cNvPr id="175" name="Google Shape;175;p22"/>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FFFFFF"/>
                </a:solidFill>
              </a:defRPr>
            </a:lvl1pPr>
            <a:lvl2pPr lvl="1" algn="r" rtl="0">
              <a:lnSpc>
                <a:spcPct val="100000"/>
              </a:lnSpc>
              <a:spcAft>
                <a:spcPts val="0"/>
              </a:spcAft>
              <a:buNone/>
              <a:defRPr sz="1333">
                <a:solidFill>
                  <a:srgbClr val="FFFFFF"/>
                </a:solidFill>
              </a:defRPr>
            </a:lvl2pPr>
            <a:lvl3pPr lvl="2" algn="r" rtl="0">
              <a:lnSpc>
                <a:spcPct val="100000"/>
              </a:lnSpc>
              <a:spcAft>
                <a:spcPts val="0"/>
              </a:spcAft>
              <a:buNone/>
              <a:defRPr sz="1333">
                <a:solidFill>
                  <a:srgbClr val="FFFFFF"/>
                </a:solidFill>
              </a:defRPr>
            </a:lvl3pPr>
            <a:lvl4pPr lvl="3" algn="r" rtl="0">
              <a:lnSpc>
                <a:spcPct val="100000"/>
              </a:lnSpc>
              <a:spcAft>
                <a:spcPts val="0"/>
              </a:spcAft>
              <a:buNone/>
              <a:defRPr sz="1333">
                <a:solidFill>
                  <a:srgbClr val="FFFFFF"/>
                </a:solidFill>
              </a:defRPr>
            </a:lvl4pPr>
            <a:lvl5pPr lvl="4" algn="r" rtl="0">
              <a:lnSpc>
                <a:spcPct val="100000"/>
              </a:lnSpc>
              <a:spcAft>
                <a:spcPts val="0"/>
              </a:spcAft>
              <a:buNone/>
              <a:defRPr sz="1333">
                <a:solidFill>
                  <a:srgbClr val="FFFFFF"/>
                </a:solidFill>
              </a:defRPr>
            </a:lvl5pPr>
            <a:lvl6pPr lvl="5" algn="r" rtl="0">
              <a:lnSpc>
                <a:spcPct val="100000"/>
              </a:lnSpc>
              <a:spcAft>
                <a:spcPts val="0"/>
              </a:spcAft>
              <a:buNone/>
              <a:defRPr sz="1333">
                <a:solidFill>
                  <a:srgbClr val="FFFFFF"/>
                </a:solidFill>
              </a:defRPr>
            </a:lvl6pPr>
            <a:lvl7pPr lvl="6" algn="r" rtl="0">
              <a:lnSpc>
                <a:spcPct val="100000"/>
              </a:lnSpc>
              <a:spcAft>
                <a:spcPts val="0"/>
              </a:spcAft>
              <a:buNone/>
              <a:defRPr sz="1333">
                <a:solidFill>
                  <a:srgbClr val="FFFFFF"/>
                </a:solidFill>
              </a:defRPr>
            </a:lvl7pPr>
            <a:lvl8pPr lvl="7" algn="r" rtl="0">
              <a:lnSpc>
                <a:spcPct val="100000"/>
              </a:lnSpc>
              <a:spcAft>
                <a:spcPts val="0"/>
              </a:spcAft>
              <a:buNone/>
              <a:defRPr sz="1333">
                <a:solidFill>
                  <a:srgbClr val="FFFFFF"/>
                </a:solidFill>
              </a:defRPr>
            </a:lvl8pPr>
            <a:lvl9pPr lvl="8" algn="r" rtl="0">
              <a:lnSpc>
                <a:spcPct val="100000"/>
              </a:lnSpc>
              <a:spcAft>
                <a:spcPts val="0"/>
              </a:spcAft>
              <a:buNone/>
              <a:defRPr sz="1333">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39378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1154953" y="973668"/>
            <a:ext cx="8761600" cy="707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2"/>
              </a:buClr>
              <a:buSzPts val="1400"/>
              <a:buNone/>
              <a:defRPr/>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
        <p:nvSpPr>
          <p:cNvPr id="178" name="Google Shape;178;p23"/>
          <p:cNvSpPr txBox="1">
            <a:spLocks noGrp="1"/>
          </p:cNvSpPr>
          <p:nvPr>
            <p:ph type="body" idx="1"/>
          </p:nvPr>
        </p:nvSpPr>
        <p:spPr>
          <a:xfrm>
            <a:off x="1154955" y="2603500"/>
            <a:ext cx="8761600" cy="3416400"/>
          </a:xfrm>
          <a:prstGeom prst="rect">
            <a:avLst/>
          </a:prstGeom>
          <a:noFill/>
          <a:ln>
            <a:noFill/>
          </a:ln>
        </p:spPr>
        <p:txBody>
          <a:bodyPr spcFirstLastPara="1" wrap="square" lIns="68575" tIns="34275" rIns="68575" bIns="34275" anchor="t" anchorCtr="0">
            <a:noAutofit/>
          </a:bodyPr>
          <a:lstStyle>
            <a:lvl1pPr marL="609585" lvl="0" indent="-397923" algn="l" rtl="0">
              <a:spcBef>
                <a:spcPts val="1067"/>
              </a:spcBef>
              <a:spcAft>
                <a:spcPts val="0"/>
              </a:spcAft>
              <a:buSzPts val="1100"/>
              <a:buChar char="●"/>
              <a:defRPr/>
            </a:lvl1pPr>
            <a:lvl2pPr marL="1219170" lvl="1" indent="-397923" algn="l" rtl="0">
              <a:spcBef>
                <a:spcPts val="1067"/>
              </a:spcBef>
              <a:spcAft>
                <a:spcPts val="0"/>
              </a:spcAft>
              <a:buSzPts val="1100"/>
              <a:buChar char="○"/>
              <a:defRPr/>
            </a:lvl2pPr>
            <a:lvl3pPr marL="1828754" lvl="2" indent="-397923" algn="l" rtl="0">
              <a:spcBef>
                <a:spcPts val="1067"/>
              </a:spcBef>
              <a:spcAft>
                <a:spcPts val="0"/>
              </a:spcAft>
              <a:buSzPts val="1100"/>
              <a:buChar char="■"/>
              <a:defRPr/>
            </a:lvl3pPr>
            <a:lvl4pPr marL="2438339" lvl="3" indent="-397923" algn="l" rtl="0">
              <a:spcBef>
                <a:spcPts val="1067"/>
              </a:spcBef>
              <a:spcAft>
                <a:spcPts val="0"/>
              </a:spcAft>
              <a:buSzPts val="1100"/>
              <a:buChar char="●"/>
              <a:defRPr/>
            </a:lvl4pPr>
            <a:lvl5pPr marL="3047924" lvl="4" indent="-397923" algn="l" rtl="0">
              <a:spcBef>
                <a:spcPts val="1067"/>
              </a:spcBef>
              <a:spcAft>
                <a:spcPts val="0"/>
              </a:spcAft>
              <a:buSzPts val="1100"/>
              <a:buChar char="○"/>
              <a:defRPr/>
            </a:lvl5pPr>
            <a:lvl6pPr marL="3657509" lvl="5" indent="-397923" algn="l" rtl="0">
              <a:spcBef>
                <a:spcPts val="1067"/>
              </a:spcBef>
              <a:spcAft>
                <a:spcPts val="0"/>
              </a:spcAft>
              <a:buSzPts val="1100"/>
              <a:buChar char="■"/>
              <a:defRPr/>
            </a:lvl6pPr>
            <a:lvl7pPr marL="4267093" lvl="6" indent="-397923" algn="l" rtl="0">
              <a:spcBef>
                <a:spcPts val="1067"/>
              </a:spcBef>
              <a:spcAft>
                <a:spcPts val="0"/>
              </a:spcAft>
              <a:buSzPts val="1100"/>
              <a:buChar char="●"/>
              <a:defRPr/>
            </a:lvl7pPr>
            <a:lvl8pPr marL="4876678" lvl="7" indent="-397923" algn="l" rtl="0">
              <a:spcBef>
                <a:spcPts val="1067"/>
              </a:spcBef>
              <a:spcAft>
                <a:spcPts val="0"/>
              </a:spcAft>
              <a:buSzPts val="1100"/>
              <a:buChar char="○"/>
              <a:defRPr/>
            </a:lvl8pPr>
            <a:lvl9pPr marL="5486263" lvl="8" indent="-397923" algn="l" rtl="0">
              <a:spcBef>
                <a:spcPts val="1067"/>
              </a:spcBef>
              <a:spcAft>
                <a:spcPts val="0"/>
              </a:spcAft>
              <a:buSzPts val="1100"/>
              <a:buChar char="■"/>
              <a:defRPr/>
            </a:lvl9pPr>
          </a:lstStyle>
          <a:p>
            <a:endParaRPr/>
          </a:p>
        </p:txBody>
      </p:sp>
      <p:sp>
        <p:nvSpPr>
          <p:cNvPr id="179" name="Google Shape;179;p23"/>
          <p:cNvSpPr txBox="1">
            <a:spLocks noGrp="1"/>
          </p:cNvSpPr>
          <p:nvPr>
            <p:ph type="dt" idx="10"/>
          </p:nvPr>
        </p:nvSpPr>
        <p:spPr>
          <a:xfrm>
            <a:off x="10650939" y="6394061"/>
            <a:ext cx="990400" cy="304800"/>
          </a:xfrm>
          <a:prstGeom prst="rect">
            <a:avLst/>
          </a:prstGeom>
          <a:noFill/>
          <a:ln>
            <a:noFill/>
          </a:ln>
        </p:spPr>
        <p:txBody>
          <a:bodyPr spcFirstLastPara="1" wrap="square" lIns="68575" tIns="34275" rIns="68575" bIns="34275" anchor="t" anchorCtr="0">
            <a:noAutofit/>
          </a:bodyPr>
          <a:lstStyle>
            <a:lvl1pPr lvl="0" algn="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dirty="0"/>
          </a:p>
        </p:txBody>
      </p:sp>
      <p:sp>
        <p:nvSpPr>
          <p:cNvPr id="180" name="Google Shape;180;p23"/>
          <p:cNvSpPr txBox="1">
            <a:spLocks noGrp="1"/>
          </p:cNvSpPr>
          <p:nvPr>
            <p:ph type="ftr" idx="11"/>
          </p:nvPr>
        </p:nvSpPr>
        <p:spPr>
          <a:xfrm>
            <a:off x="528359" y="6391837"/>
            <a:ext cx="3859600" cy="3048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dirty="0"/>
          </a:p>
        </p:txBody>
      </p:sp>
      <p:sp>
        <p:nvSpPr>
          <p:cNvPr id="181" name="Google Shape;181;p23"/>
          <p:cNvSpPr txBox="1">
            <a:spLocks noGrp="1"/>
          </p:cNvSpPr>
          <p:nvPr>
            <p:ph type="sldNum" idx="12"/>
          </p:nvPr>
        </p:nvSpPr>
        <p:spPr>
          <a:xfrm>
            <a:off x="10352540" y="295729"/>
            <a:ext cx="838000" cy="7676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11347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5336925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68"/>
        <p:cNvGrpSpPr/>
        <p:nvPr/>
      </p:nvGrpSpPr>
      <p:grpSpPr>
        <a:xfrm>
          <a:off x="0" y="0"/>
          <a:ext cx="0" cy="0"/>
          <a:chOff x="0" y="0"/>
          <a:chExt cx="0" cy="0"/>
        </a:xfrm>
      </p:grpSpPr>
      <p:sp>
        <p:nvSpPr>
          <p:cNvPr id="69" name="Google Shape;69;p1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cxnSp>
        <p:nvCxnSpPr>
          <p:cNvPr id="70" name="Google Shape;70;p13"/>
          <p:cNvCxnSpPr/>
          <p:nvPr/>
        </p:nvCxnSpPr>
        <p:spPr>
          <a:xfrm>
            <a:off x="4036629" y="0"/>
            <a:ext cx="0" cy="6844400"/>
          </a:xfrm>
          <a:prstGeom prst="straightConnector1">
            <a:avLst/>
          </a:prstGeom>
          <a:noFill/>
          <a:ln w="9525" cap="flat" cmpd="sng">
            <a:solidFill>
              <a:srgbClr val="F2F2F2"/>
            </a:solidFill>
            <a:prstDash val="solid"/>
            <a:miter lim="8000"/>
            <a:headEnd type="none" w="sm" len="sm"/>
            <a:tailEnd type="none" w="sm" len="sm"/>
          </a:ln>
          <a:effectLst>
            <a:outerShdw blurRad="50800" dist="38100" algn="l" rotWithShape="0">
              <a:srgbClr val="000000">
                <a:alpha val="40000"/>
              </a:srgbClr>
            </a:outerShdw>
          </a:effectLst>
        </p:spPr>
      </p:cxnSp>
      <p:sp>
        <p:nvSpPr>
          <p:cNvPr id="71" name="Google Shape;71;p13"/>
          <p:cNvSpPr/>
          <p:nvPr/>
        </p:nvSpPr>
        <p:spPr>
          <a:xfrm>
            <a:off x="0" y="0"/>
            <a:ext cx="4064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2" name="Google Shape;72;p13"/>
          <p:cNvSpPr txBox="1">
            <a:spLocks noGrp="1"/>
          </p:cNvSpPr>
          <p:nvPr>
            <p:ph type="title"/>
          </p:nvPr>
        </p:nvSpPr>
        <p:spPr>
          <a:xfrm>
            <a:off x="378800" y="410633"/>
            <a:ext cx="3306400" cy="56916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3000"/>
              <a:buNone/>
              <a:defRPr sz="4000" b="1">
                <a:solidFill>
                  <a:schemeClr val="lt1"/>
                </a:solidFill>
              </a:defRPr>
            </a:lvl1pPr>
            <a:lvl2pPr lvl="1" algn="l" rtl="0">
              <a:lnSpc>
                <a:spcPct val="100000"/>
              </a:lnSpc>
              <a:spcBef>
                <a:spcPts val="0"/>
              </a:spcBef>
              <a:spcAft>
                <a:spcPts val="0"/>
              </a:spcAft>
              <a:buClr>
                <a:schemeClr val="lt1"/>
              </a:buClr>
              <a:buSzPts val="3000"/>
              <a:buNone/>
              <a:defRPr sz="4000" b="1">
                <a:solidFill>
                  <a:schemeClr val="lt1"/>
                </a:solidFill>
              </a:defRPr>
            </a:lvl2pPr>
            <a:lvl3pPr lvl="2" algn="l" rtl="0">
              <a:lnSpc>
                <a:spcPct val="100000"/>
              </a:lnSpc>
              <a:spcBef>
                <a:spcPts val="0"/>
              </a:spcBef>
              <a:spcAft>
                <a:spcPts val="0"/>
              </a:spcAft>
              <a:buClr>
                <a:schemeClr val="lt1"/>
              </a:buClr>
              <a:buSzPts val="3000"/>
              <a:buNone/>
              <a:defRPr sz="4000" b="1">
                <a:solidFill>
                  <a:schemeClr val="lt1"/>
                </a:solidFill>
              </a:defRPr>
            </a:lvl3pPr>
            <a:lvl4pPr lvl="3" algn="l" rtl="0">
              <a:lnSpc>
                <a:spcPct val="100000"/>
              </a:lnSpc>
              <a:spcBef>
                <a:spcPts val="0"/>
              </a:spcBef>
              <a:spcAft>
                <a:spcPts val="0"/>
              </a:spcAft>
              <a:buClr>
                <a:schemeClr val="lt1"/>
              </a:buClr>
              <a:buSzPts val="3000"/>
              <a:buNone/>
              <a:defRPr sz="4000" b="1">
                <a:solidFill>
                  <a:schemeClr val="lt1"/>
                </a:solidFill>
              </a:defRPr>
            </a:lvl4pPr>
            <a:lvl5pPr lvl="4" algn="l" rtl="0">
              <a:lnSpc>
                <a:spcPct val="100000"/>
              </a:lnSpc>
              <a:spcBef>
                <a:spcPts val="0"/>
              </a:spcBef>
              <a:spcAft>
                <a:spcPts val="0"/>
              </a:spcAft>
              <a:buClr>
                <a:schemeClr val="lt1"/>
              </a:buClr>
              <a:buSzPts val="3000"/>
              <a:buNone/>
              <a:defRPr sz="4000" b="1">
                <a:solidFill>
                  <a:schemeClr val="lt1"/>
                </a:solidFill>
              </a:defRPr>
            </a:lvl5pPr>
            <a:lvl6pPr lvl="5" algn="l" rtl="0">
              <a:lnSpc>
                <a:spcPct val="100000"/>
              </a:lnSpc>
              <a:spcBef>
                <a:spcPts val="0"/>
              </a:spcBef>
              <a:spcAft>
                <a:spcPts val="0"/>
              </a:spcAft>
              <a:buClr>
                <a:schemeClr val="lt1"/>
              </a:buClr>
              <a:buSzPts val="3000"/>
              <a:buNone/>
              <a:defRPr sz="4000" b="1">
                <a:solidFill>
                  <a:schemeClr val="lt1"/>
                </a:solidFill>
              </a:defRPr>
            </a:lvl6pPr>
            <a:lvl7pPr lvl="6" algn="l" rtl="0">
              <a:lnSpc>
                <a:spcPct val="100000"/>
              </a:lnSpc>
              <a:spcBef>
                <a:spcPts val="0"/>
              </a:spcBef>
              <a:spcAft>
                <a:spcPts val="0"/>
              </a:spcAft>
              <a:buClr>
                <a:schemeClr val="lt1"/>
              </a:buClr>
              <a:buSzPts val="3000"/>
              <a:buNone/>
              <a:defRPr sz="4000" b="1">
                <a:solidFill>
                  <a:schemeClr val="lt1"/>
                </a:solidFill>
              </a:defRPr>
            </a:lvl7pPr>
            <a:lvl8pPr lvl="7" algn="l" rtl="0">
              <a:lnSpc>
                <a:spcPct val="100000"/>
              </a:lnSpc>
              <a:spcBef>
                <a:spcPts val="0"/>
              </a:spcBef>
              <a:spcAft>
                <a:spcPts val="0"/>
              </a:spcAft>
              <a:buClr>
                <a:schemeClr val="lt1"/>
              </a:buClr>
              <a:buSzPts val="3000"/>
              <a:buNone/>
              <a:defRPr sz="4000" b="1">
                <a:solidFill>
                  <a:schemeClr val="lt1"/>
                </a:solidFill>
              </a:defRPr>
            </a:lvl8pPr>
            <a:lvl9pPr lvl="8" algn="l" rtl="0">
              <a:lnSpc>
                <a:spcPct val="100000"/>
              </a:lnSpc>
              <a:spcBef>
                <a:spcPts val="0"/>
              </a:spcBef>
              <a:spcAft>
                <a:spcPts val="0"/>
              </a:spcAft>
              <a:buClr>
                <a:schemeClr val="lt1"/>
              </a:buClr>
              <a:buSzPts val="3000"/>
              <a:buNone/>
              <a:defRPr sz="4000" b="1">
                <a:solidFill>
                  <a:schemeClr val="lt1"/>
                </a:solidFill>
              </a:defRPr>
            </a:lvl9pPr>
          </a:lstStyle>
          <a:p>
            <a:endParaRPr/>
          </a:p>
        </p:txBody>
      </p:sp>
      <p:sp>
        <p:nvSpPr>
          <p:cNvPr id="73" name="Google Shape;73;p13"/>
          <p:cNvSpPr txBox="1">
            <a:spLocks noGrp="1"/>
          </p:cNvSpPr>
          <p:nvPr>
            <p:ph type="body" idx="1"/>
          </p:nvPr>
        </p:nvSpPr>
        <p:spPr>
          <a:xfrm>
            <a:off x="4508133" y="410633"/>
            <a:ext cx="7268400" cy="5691600"/>
          </a:xfrm>
          <a:prstGeom prst="rect">
            <a:avLst/>
          </a:prstGeom>
          <a:noFill/>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Clr>
                <a:schemeClr val="dk2"/>
              </a:buClr>
              <a:buSzPts val="1800"/>
              <a:buChar char="●"/>
              <a:defRPr sz="2400">
                <a:solidFill>
                  <a:schemeClr val="dk2"/>
                </a:solidFill>
              </a:defRPr>
            </a:lvl1pPr>
            <a:lvl2pPr marL="1219170" lvl="1" indent="-423323" algn="l" rtl="0">
              <a:lnSpc>
                <a:spcPct val="115000"/>
              </a:lnSpc>
              <a:spcBef>
                <a:spcPts val="2133"/>
              </a:spcBef>
              <a:spcAft>
                <a:spcPts val="0"/>
              </a:spcAft>
              <a:buClr>
                <a:schemeClr val="dk2"/>
              </a:buClr>
              <a:buSzPts val="1400"/>
              <a:buChar char="○"/>
              <a:defRPr sz="1867">
                <a:solidFill>
                  <a:schemeClr val="dk2"/>
                </a:solidFill>
              </a:defRPr>
            </a:lvl2pPr>
            <a:lvl3pPr marL="1828754" lvl="2" indent="-423323" algn="l" rtl="0">
              <a:lnSpc>
                <a:spcPct val="115000"/>
              </a:lnSpc>
              <a:spcBef>
                <a:spcPts val="2133"/>
              </a:spcBef>
              <a:spcAft>
                <a:spcPts val="0"/>
              </a:spcAft>
              <a:buClr>
                <a:schemeClr val="dk2"/>
              </a:buClr>
              <a:buSzPts val="1400"/>
              <a:buChar char="■"/>
              <a:defRPr sz="1867">
                <a:solidFill>
                  <a:schemeClr val="dk2"/>
                </a:solidFill>
              </a:defRPr>
            </a:lvl3pPr>
            <a:lvl4pPr marL="2438339" lvl="3" indent="-423323" algn="l" rtl="0">
              <a:lnSpc>
                <a:spcPct val="115000"/>
              </a:lnSpc>
              <a:spcBef>
                <a:spcPts val="2133"/>
              </a:spcBef>
              <a:spcAft>
                <a:spcPts val="0"/>
              </a:spcAft>
              <a:buClr>
                <a:schemeClr val="dk2"/>
              </a:buClr>
              <a:buSzPts val="1400"/>
              <a:buChar char="●"/>
              <a:defRPr sz="1867">
                <a:solidFill>
                  <a:schemeClr val="dk2"/>
                </a:solidFill>
              </a:defRPr>
            </a:lvl4pPr>
            <a:lvl5pPr marL="3047924" lvl="4" indent="-423323" algn="l" rtl="0">
              <a:lnSpc>
                <a:spcPct val="115000"/>
              </a:lnSpc>
              <a:spcBef>
                <a:spcPts val="2133"/>
              </a:spcBef>
              <a:spcAft>
                <a:spcPts val="0"/>
              </a:spcAft>
              <a:buClr>
                <a:schemeClr val="dk2"/>
              </a:buClr>
              <a:buSzPts val="1400"/>
              <a:buChar char="○"/>
              <a:defRPr sz="1867">
                <a:solidFill>
                  <a:schemeClr val="dk2"/>
                </a:solidFill>
              </a:defRPr>
            </a:lvl5pPr>
            <a:lvl6pPr marL="3657509" lvl="5" indent="-423323" algn="l" rtl="0">
              <a:lnSpc>
                <a:spcPct val="115000"/>
              </a:lnSpc>
              <a:spcBef>
                <a:spcPts val="2133"/>
              </a:spcBef>
              <a:spcAft>
                <a:spcPts val="0"/>
              </a:spcAft>
              <a:buClr>
                <a:schemeClr val="dk2"/>
              </a:buClr>
              <a:buSzPts val="1400"/>
              <a:buChar char="■"/>
              <a:defRPr sz="1867">
                <a:solidFill>
                  <a:schemeClr val="dk2"/>
                </a:solidFill>
              </a:defRPr>
            </a:lvl6pPr>
            <a:lvl7pPr marL="4267093" lvl="6" indent="-423323" algn="l" rtl="0">
              <a:lnSpc>
                <a:spcPct val="115000"/>
              </a:lnSpc>
              <a:spcBef>
                <a:spcPts val="2133"/>
              </a:spcBef>
              <a:spcAft>
                <a:spcPts val="0"/>
              </a:spcAft>
              <a:buClr>
                <a:schemeClr val="dk2"/>
              </a:buClr>
              <a:buSzPts val="1400"/>
              <a:buChar char="●"/>
              <a:defRPr sz="1867">
                <a:solidFill>
                  <a:schemeClr val="dk2"/>
                </a:solidFill>
              </a:defRPr>
            </a:lvl7pPr>
            <a:lvl8pPr marL="4876678" lvl="7" indent="-423323" algn="l" rtl="0">
              <a:lnSpc>
                <a:spcPct val="115000"/>
              </a:lnSpc>
              <a:spcBef>
                <a:spcPts val="2133"/>
              </a:spcBef>
              <a:spcAft>
                <a:spcPts val="0"/>
              </a:spcAft>
              <a:buClr>
                <a:schemeClr val="dk2"/>
              </a:buClr>
              <a:buSzPts val="1400"/>
              <a:buChar char="○"/>
              <a:defRPr sz="1867">
                <a:solidFill>
                  <a:schemeClr val="dk2"/>
                </a:solidFill>
              </a:defRPr>
            </a:lvl8pPr>
            <a:lvl9pPr marL="5486263" lvl="8" indent="-423323" algn="l" rtl="0">
              <a:lnSpc>
                <a:spcPct val="115000"/>
              </a:lnSpc>
              <a:spcBef>
                <a:spcPts val="2133"/>
              </a:spcBef>
              <a:spcAft>
                <a:spcPts val="2133"/>
              </a:spcAft>
              <a:buClr>
                <a:schemeClr val="dk2"/>
              </a:buClr>
              <a:buSzPts val="1400"/>
              <a:buChar char="■"/>
              <a:defRPr sz="1867">
                <a:solidFill>
                  <a:schemeClr val="dk2"/>
                </a:solidFill>
              </a:defRPr>
            </a:lvl9pPr>
          </a:lstStyle>
          <a:p>
            <a:endParaRPr/>
          </a:p>
        </p:txBody>
      </p:sp>
      <p:sp>
        <p:nvSpPr>
          <p:cNvPr id="74" name="Google Shape;74;p13"/>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chemeClr val="dk2"/>
                </a:solidFill>
              </a:defRPr>
            </a:lvl1pPr>
            <a:lvl2pPr lvl="1" algn="r" rtl="0">
              <a:lnSpc>
                <a:spcPct val="100000"/>
              </a:lnSpc>
              <a:spcAft>
                <a:spcPts val="0"/>
              </a:spcAft>
              <a:buNone/>
              <a:defRPr sz="1333">
                <a:solidFill>
                  <a:schemeClr val="dk2"/>
                </a:solidFill>
              </a:defRPr>
            </a:lvl2pPr>
            <a:lvl3pPr lvl="2" algn="r" rtl="0">
              <a:lnSpc>
                <a:spcPct val="100000"/>
              </a:lnSpc>
              <a:spcAft>
                <a:spcPts val="0"/>
              </a:spcAft>
              <a:buNone/>
              <a:defRPr sz="1333">
                <a:solidFill>
                  <a:schemeClr val="dk2"/>
                </a:solidFill>
              </a:defRPr>
            </a:lvl3pPr>
            <a:lvl4pPr lvl="3" algn="r" rtl="0">
              <a:lnSpc>
                <a:spcPct val="100000"/>
              </a:lnSpc>
              <a:spcAft>
                <a:spcPts val="0"/>
              </a:spcAft>
              <a:buNone/>
              <a:defRPr sz="1333">
                <a:solidFill>
                  <a:schemeClr val="dk2"/>
                </a:solidFill>
              </a:defRPr>
            </a:lvl4pPr>
            <a:lvl5pPr lvl="4" algn="r" rtl="0">
              <a:lnSpc>
                <a:spcPct val="100000"/>
              </a:lnSpc>
              <a:spcAft>
                <a:spcPts val="0"/>
              </a:spcAft>
              <a:buNone/>
              <a:defRPr sz="1333">
                <a:solidFill>
                  <a:schemeClr val="dk2"/>
                </a:solidFill>
              </a:defRPr>
            </a:lvl5pPr>
            <a:lvl6pPr lvl="5" algn="r" rtl="0">
              <a:lnSpc>
                <a:spcPct val="100000"/>
              </a:lnSpc>
              <a:spcAft>
                <a:spcPts val="0"/>
              </a:spcAft>
              <a:buNone/>
              <a:defRPr sz="1333">
                <a:solidFill>
                  <a:schemeClr val="dk2"/>
                </a:solidFill>
              </a:defRPr>
            </a:lvl6pPr>
            <a:lvl7pPr lvl="6" algn="r" rtl="0">
              <a:lnSpc>
                <a:spcPct val="100000"/>
              </a:lnSpc>
              <a:spcAft>
                <a:spcPts val="0"/>
              </a:spcAft>
              <a:buNone/>
              <a:defRPr sz="1333">
                <a:solidFill>
                  <a:schemeClr val="dk2"/>
                </a:solidFill>
              </a:defRPr>
            </a:lvl7pPr>
            <a:lvl8pPr lvl="7" algn="r" rtl="0">
              <a:lnSpc>
                <a:spcPct val="100000"/>
              </a:lnSpc>
              <a:spcAft>
                <a:spcPts val="0"/>
              </a:spcAft>
              <a:buNone/>
              <a:defRPr sz="1333">
                <a:solidFill>
                  <a:schemeClr val="dk2"/>
                </a:solidFill>
              </a:defRPr>
            </a:lvl8pPr>
            <a:lvl9pPr lvl="8" algn="r" rtl="0">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5342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rgbClr val="FFFFFF"/>
        </a:solidFill>
        <a:effectLst/>
      </p:bgPr>
    </p:bg>
    <p:spTree>
      <p:nvGrpSpPr>
        <p:cNvPr id="1" name="Shape 75"/>
        <p:cNvGrpSpPr/>
        <p:nvPr/>
      </p:nvGrpSpPr>
      <p:grpSpPr>
        <a:xfrm>
          <a:off x="0" y="0"/>
          <a:ext cx="0" cy="0"/>
          <a:chOff x="0" y="0"/>
          <a:chExt cx="0" cy="0"/>
        </a:xfrm>
      </p:grpSpPr>
      <p:sp>
        <p:nvSpPr>
          <p:cNvPr id="76" name="Google Shape;76;p14"/>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77" name="Google Shape;77;p14"/>
          <p:cNvPicPr preferRelativeResize="0"/>
          <p:nvPr/>
        </p:nvPicPr>
        <p:blipFill rotWithShape="1">
          <a:blip r:embed="rId2">
            <a:alphaModFix/>
          </a:blip>
          <a:srcRect l="25250" r="41407"/>
          <a:stretch/>
        </p:blipFill>
        <p:spPr>
          <a:xfrm>
            <a:off x="0" y="1"/>
            <a:ext cx="4064000" cy="6858001"/>
          </a:xfrm>
          <a:prstGeom prst="rect">
            <a:avLst/>
          </a:prstGeom>
          <a:noFill/>
          <a:ln>
            <a:noFill/>
          </a:ln>
        </p:spPr>
      </p:pic>
      <p:sp>
        <p:nvSpPr>
          <p:cNvPr id="78" name="Google Shape;78;p14"/>
          <p:cNvSpPr txBox="1">
            <a:spLocks noGrp="1"/>
          </p:cNvSpPr>
          <p:nvPr>
            <p:ph type="title"/>
          </p:nvPr>
        </p:nvSpPr>
        <p:spPr>
          <a:xfrm>
            <a:off x="4508233" y="542533"/>
            <a:ext cx="6980000" cy="18516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rgbClr val="212121"/>
              </a:buClr>
              <a:buSzPts val="3000"/>
              <a:buNone/>
              <a:defRPr sz="4000" b="1">
                <a:solidFill>
                  <a:srgbClr val="212121"/>
                </a:solidFill>
              </a:defRPr>
            </a:lvl1pPr>
            <a:lvl2pPr lvl="1" algn="l" rtl="0">
              <a:lnSpc>
                <a:spcPct val="100000"/>
              </a:lnSpc>
              <a:spcBef>
                <a:spcPts val="0"/>
              </a:spcBef>
              <a:spcAft>
                <a:spcPts val="0"/>
              </a:spcAft>
              <a:buClr>
                <a:srgbClr val="212121"/>
              </a:buClr>
              <a:buSzPts val="3000"/>
              <a:buNone/>
              <a:defRPr sz="4000" b="1">
                <a:solidFill>
                  <a:srgbClr val="212121"/>
                </a:solidFill>
              </a:defRPr>
            </a:lvl2pPr>
            <a:lvl3pPr lvl="2" algn="l" rtl="0">
              <a:lnSpc>
                <a:spcPct val="100000"/>
              </a:lnSpc>
              <a:spcBef>
                <a:spcPts val="0"/>
              </a:spcBef>
              <a:spcAft>
                <a:spcPts val="0"/>
              </a:spcAft>
              <a:buClr>
                <a:srgbClr val="212121"/>
              </a:buClr>
              <a:buSzPts val="3000"/>
              <a:buNone/>
              <a:defRPr sz="4000" b="1">
                <a:solidFill>
                  <a:srgbClr val="212121"/>
                </a:solidFill>
              </a:defRPr>
            </a:lvl3pPr>
            <a:lvl4pPr lvl="3" algn="l" rtl="0">
              <a:lnSpc>
                <a:spcPct val="100000"/>
              </a:lnSpc>
              <a:spcBef>
                <a:spcPts val="0"/>
              </a:spcBef>
              <a:spcAft>
                <a:spcPts val="0"/>
              </a:spcAft>
              <a:buClr>
                <a:srgbClr val="212121"/>
              </a:buClr>
              <a:buSzPts val="3000"/>
              <a:buNone/>
              <a:defRPr sz="4000" b="1">
                <a:solidFill>
                  <a:srgbClr val="212121"/>
                </a:solidFill>
              </a:defRPr>
            </a:lvl4pPr>
            <a:lvl5pPr lvl="4" algn="l" rtl="0">
              <a:lnSpc>
                <a:spcPct val="100000"/>
              </a:lnSpc>
              <a:spcBef>
                <a:spcPts val="0"/>
              </a:spcBef>
              <a:spcAft>
                <a:spcPts val="0"/>
              </a:spcAft>
              <a:buClr>
                <a:srgbClr val="212121"/>
              </a:buClr>
              <a:buSzPts val="3000"/>
              <a:buNone/>
              <a:defRPr sz="4000" b="1">
                <a:solidFill>
                  <a:srgbClr val="212121"/>
                </a:solidFill>
              </a:defRPr>
            </a:lvl5pPr>
            <a:lvl6pPr lvl="5" algn="l" rtl="0">
              <a:lnSpc>
                <a:spcPct val="100000"/>
              </a:lnSpc>
              <a:spcBef>
                <a:spcPts val="0"/>
              </a:spcBef>
              <a:spcAft>
                <a:spcPts val="0"/>
              </a:spcAft>
              <a:buClr>
                <a:srgbClr val="212121"/>
              </a:buClr>
              <a:buSzPts val="3000"/>
              <a:buNone/>
              <a:defRPr sz="4000" b="1">
                <a:solidFill>
                  <a:srgbClr val="212121"/>
                </a:solidFill>
              </a:defRPr>
            </a:lvl6pPr>
            <a:lvl7pPr lvl="6" algn="l" rtl="0">
              <a:lnSpc>
                <a:spcPct val="100000"/>
              </a:lnSpc>
              <a:spcBef>
                <a:spcPts val="0"/>
              </a:spcBef>
              <a:spcAft>
                <a:spcPts val="0"/>
              </a:spcAft>
              <a:buClr>
                <a:srgbClr val="212121"/>
              </a:buClr>
              <a:buSzPts val="3000"/>
              <a:buNone/>
              <a:defRPr sz="4000" b="1">
                <a:solidFill>
                  <a:srgbClr val="212121"/>
                </a:solidFill>
              </a:defRPr>
            </a:lvl7pPr>
            <a:lvl8pPr lvl="7" algn="l" rtl="0">
              <a:lnSpc>
                <a:spcPct val="100000"/>
              </a:lnSpc>
              <a:spcBef>
                <a:spcPts val="0"/>
              </a:spcBef>
              <a:spcAft>
                <a:spcPts val="0"/>
              </a:spcAft>
              <a:buClr>
                <a:srgbClr val="212121"/>
              </a:buClr>
              <a:buSzPts val="3000"/>
              <a:buNone/>
              <a:defRPr sz="4000" b="1">
                <a:solidFill>
                  <a:srgbClr val="212121"/>
                </a:solidFill>
              </a:defRPr>
            </a:lvl8pPr>
            <a:lvl9pPr lvl="8" algn="l" rtl="0">
              <a:lnSpc>
                <a:spcPct val="100000"/>
              </a:lnSpc>
              <a:spcBef>
                <a:spcPts val="0"/>
              </a:spcBef>
              <a:spcAft>
                <a:spcPts val="0"/>
              </a:spcAft>
              <a:buClr>
                <a:srgbClr val="212121"/>
              </a:buClr>
              <a:buSzPts val="3000"/>
              <a:buNone/>
              <a:defRPr sz="4000" b="1">
                <a:solidFill>
                  <a:srgbClr val="212121"/>
                </a:solidFill>
              </a:defRPr>
            </a:lvl9pPr>
          </a:lstStyle>
          <a:p>
            <a:endParaRPr/>
          </a:p>
        </p:txBody>
      </p:sp>
      <p:sp>
        <p:nvSpPr>
          <p:cNvPr id="79" name="Google Shape;79;p14"/>
          <p:cNvSpPr txBox="1">
            <a:spLocks noGrp="1"/>
          </p:cNvSpPr>
          <p:nvPr>
            <p:ph type="body" idx="1"/>
          </p:nvPr>
        </p:nvSpPr>
        <p:spPr>
          <a:xfrm>
            <a:off x="4508377" y="2738296"/>
            <a:ext cx="6980000" cy="3170800"/>
          </a:xfrm>
          <a:prstGeom prst="rect">
            <a:avLst/>
          </a:prstGeom>
          <a:noFill/>
        </p:spPr>
        <p:txBody>
          <a:bodyPr spcFirstLastPara="1" wrap="square" lIns="91425" tIns="91425" rIns="91425" bIns="91425" anchor="t" anchorCtr="0">
            <a:noAutofit/>
          </a:bodyPr>
          <a:lstStyle>
            <a:lvl1pPr marL="609585" lvl="0" indent="-440256" algn="l" rtl="0">
              <a:lnSpc>
                <a:spcPct val="115000"/>
              </a:lnSpc>
              <a:spcBef>
                <a:spcPts val="0"/>
              </a:spcBef>
              <a:spcAft>
                <a:spcPts val="0"/>
              </a:spcAft>
              <a:buClr>
                <a:srgbClr val="424242"/>
              </a:buClr>
              <a:buSzPts val="1600"/>
              <a:buChar char="●"/>
              <a:defRPr sz="2133">
                <a:solidFill>
                  <a:srgbClr val="424242"/>
                </a:solidFill>
              </a:defRPr>
            </a:lvl1pPr>
            <a:lvl2pPr marL="1219170" lvl="1" indent="-423323" algn="l" rtl="0">
              <a:lnSpc>
                <a:spcPct val="115000"/>
              </a:lnSpc>
              <a:spcBef>
                <a:spcPts val="2133"/>
              </a:spcBef>
              <a:spcAft>
                <a:spcPts val="0"/>
              </a:spcAft>
              <a:buClr>
                <a:srgbClr val="424242"/>
              </a:buClr>
              <a:buSzPts val="1400"/>
              <a:buChar char="○"/>
              <a:defRPr sz="1867">
                <a:solidFill>
                  <a:srgbClr val="424242"/>
                </a:solidFill>
              </a:defRPr>
            </a:lvl2pPr>
            <a:lvl3pPr marL="1828754" lvl="2" indent="-423323" algn="l" rtl="0">
              <a:lnSpc>
                <a:spcPct val="115000"/>
              </a:lnSpc>
              <a:spcBef>
                <a:spcPts val="2133"/>
              </a:spcBef>
              <a:spcAft>
                <a:spcPts val="0"/>
              </a:spcAft>
              <a:buClr>
                <a:srgbClr val="424242"/>
              </a:buClr>
              <a:buSzPts val="1400"/>
              <a:buChar char="■"/>
              <a:defRPr sz="1867">
                <a:solidFill>
                  <a:srgbClr val="424242"/>
                </a:solidFill>
              </a:defRPr>
            </a:lvl3pPr>
            <a:lvl4pPr marL="2438339" lvl="3" indent="-423323" algn="l" rtl="0">
              <a:lnSpc>
                <a:spcPct val="115000"/>
              </a:lnSpc>
              <a:spcBef>
                <a:spcPts val="2133"/>
              </a:spcBef>
              <a:spcAft>
                <a:spcPts val="0"/>
              </a:spcAft>
              <a:buClr>
                <a:srgbClr val="424242"/>
              </a:buClr>
              <a:buSzPts val="1400"/>
              <a:buChar char="●"/>
              <a:defRPr sz="1867">
                <a:solidFill>
                  <a:srgbClr val="424242"/>
                </a:solidFill>
              </a:defRPr>
            </a:lvl4pPr>
            <a:lvl5pPr marL="3047924" lvl="4" indent="-423323" algn="l" rtl="0">
              <a:lnSpc>
                <a:spcPct val="115000"/>
              </a:lnSpc>
              <a:spcBef>
                <a:spcPts val="2133"/>
              </a:spcBef>
              <a:spcAft>
                <a:spcPts val="0"/>
              </a:spcAft>
              <a:buClr>
                <a:srgbClr val="424242"/>
              </a:buClr>
              <a:buSzPts val="1400"/>
              <a:buChar char="○"/>
              <a:defRPr sz="1867">
                <a:solidFill>
                  <a:srgbClr val="424242"/>
                </a:solidFill>
              </a:defRPr>
            </a:lvl5pPr>
            <a:lvl6pPr marL="3657509" lvl="5" indent="-423323" algn="l" rtl="0">
              <a:lnSpc>
                <a:spcPct val="115000"/>
              </a:lnSpc>
              <a:spcBef>
                <a:spcPts val="2133"/>
              </a:spcBef>
              <a:spcAft>
                <a:spcPts val="0"/>
              </a:spcAft>
              <a:buClr>
                <a:srgbClr val="424242"/>
              </a:buClr>
              <a:buSzPts val="1400"/>
              <a:buChar char="■"/>
              <a:defRPr sz="1867">
                <a:solidFill>
                  <a:srgbClr val="424242"/>
                </a:solidFill>
              </a:defRPr>
            </a:lvl6pPr>
            <a:lvl7pPr marL="4267093" lvl="6" indent="-423323" algn="l" rtl="0">
              <a:lnSpc>
                <a:spcPct val="115000"/>
              </a:lnSpc>
              <a:spcBef>
                <a:spcPts val="2133"/>
              </a:spcBef>
              <a:spcAft>
                <a:spcPts val="0"/>
              </a:spcAft>
              <a:buClr>
                <a:srgbClr val="424242"/>
              </a:buClr>
              <a:buSzPts val="1400"/>
              <a:buChar char="●"/>
              <a:defRPr sz="1867">
                <a:solidFill>
                  <a:srgbClr val="424242"/>
                </a:solidFill>
              </a:defRPr>
            </a:lvl7pPr>
            <a:lvl8pPr marL="4876678" lvl="7" indent="-423323" algn="l" rtl="0">
              <a:lnSpc>
                <a:spcPct val="115000"/>
              </a:lnSpc>
              <a:spcBef>
                <a:spcPts val="2133"/>
              </a:spcBef>
              <a:spcAft>
                <a:spcPts val="0"/>
              </a:spcAft>
              <a:buClr>
                <a:srgbClr val="424242"/>
              </a:buClr>
              <a:buSzPts val="1400"/>
              <a:buChar char="○"/>
              <a:defRPr sz="1867">
                <a:solidFill>
                  <a:srgbClr val="424242"/>
                </a:solidFill>
              </a:defRPr>
            </a:lvl8pPr>
            <a:lvl9pPr marL="5486263" lvl="8" indent="-423323" algn="l" rtl="0">
              <a:lnSpc>
                <a:spcPct val="115000"/>
              </a:lnSpc>
              <a:spcBef>
                <a:spcPts val="2133"/>
              </a:spcBef>
              <a:spcAft>
                <a:spcPts val="2133"/>
              </a:spcAft>
              <a:buClr>
                <a:srgbClr val="424242"/>
              </a:buClr>
              <a:buSzPts val="1400"/>
              <a:buChar char="■"/>
              <a:defRPr sz="1867">
                <a:solidFill>
                  <a:srgbClr val="424242"/>
                </a:solidFill>
              </a:defRPr>
            </a:lvl9pPr>
          </a:lstStyle>
          <a:p>
            <a:endParaRPr/>
          </a:p>
        </p:txBody>
      </p:sp>
      <p:sp>
        <p:nvSpPr>
          <p:cNvPr id="80" name="Google Shape;80;p14"/>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424242"/>
                </a:solidFill>
              </a:defRPr>
            </a:lvl1pPr>
            <a:lvl2pPr lvl="1" algn="r" rtl="0">
              <a:lnSpc>
                <a:spcPct val="100000"/>
              </a:lnSpc>
              <a:spcAft>
                <a:spcPts val="0"/>
              </a:spcAft>
              <a:buNone/>
              <a:defRPr sz="1333">
                <a:solidFill>
                  <a:srgbClr val="424242"/>
                </a:solidFill>
              </a:defRPr>
            </a:lvl2pPr>
            <a:lvl3pPr lvl="2" algn="r" rtl="0">
              <a:lnSpc>
                <a:spcPct val="100000"/>
              </a:lnSpc>
              <a:spcAft>
                <a:spcPts val="0"/>
              </a:spcAft>
              <a:buNone/>
              <a:defRPr sz="1333">
                <a:solidFill>
                  <a:srgbClr val="424242"/>
                </a:solidFill>
              </a:defRPr>
            </a:lvl3pPr>
            <a:lvl4pPr lvl="3" algn="r" rtl="0">
              <a:lnSpc>
                <a:spcPct val="100000"/>
              </a:lnSpc>
              <a:spcAft>
                <a:spcPts val="0"/>
              </a:spcAft>
              <a:buNone/>
              <a:defRPr sz="1333">
                <a:solidFill>
                  <a:srgbClr val="424242"/>
                </a:solidFill>
              </a:defRPr>
            </a:lvl4pPr>
            <a:lvl5pPr lvl="4" algn="r" rtl="0">
              <a:lnSpc>
                <a:spcPct val="100000"/>
              </a:lnSpc>
              <a:spcAft>
                <a:spcPts val="0"/>
              </a:spcAft>
              <a:buNone/>
              <a:defRPr sz="1333">
                <a:solidFill>
                  <a:srgbClr val="424242"/>
                </a:solidFill>
              </a:defRPr>
            </a:lvl5pPr>
            <a:lvl6pPr lvl="5" algn="r" rtl="0">
              <a:lnSpc>
                <a:spcPct val="100000"/>
              </a:lnSpc>
              <a:spcAft>
                <a:spcPts val="0"/>
              </a:spcAft>
              <a:buNone/>
              <a:defRPr sz="1333">
                <a:solidFill>
                  <a:srgbClr val="424242"/>
                </a:solidFill>
              </a:defRPr>
            </a:lvl6pPr>
            <a:lvl7pPr lvl="6" algn="r" rtl="0">
              <a:lnSpc>
                <a:spcPct val="100000"/>
              </a:lnSpc>
              <a:spcAft>
                <a:spcPts val="0"/>
              </a:spcAft>
              <a:buNone/>
              <a:defRPr sz="1333">
                <a:solidFill>
                  <a:srgbClr val="424242"/>
                </a:solidFill>
              </a:defRPr>
            </a:lvl7pPr>
            <a:lvl8pPr lvl="7" algn="r" rtl="0">
              <a:lnSpc>
                <a:spcPct val="100000"/>
              </a:lnSpc>
              <a:spcAft>
                <a:spcPts val="0"/>
              </a:spcAft>
              <a:buNone/>
              <a:defRPr sz="1333">
                <a:solidFill>
                  <a:srgbClr val="424242"/>
                </a:solidFill>
              </a:defRPr>
            </a:lvl8pPr>
            <a:lvl9pPr lvl="8" algn="r" rtl="0">
              <a:lnSpc>
                <a:spcPct val="100000"/>
              </a:lnSpc>
              <a:spcAft>
                <a:spcPts val="0"/>
              </a:spcAft>
              <a:buNone/>
              <a:defRPr sz="1333">
                <a:solidFill>
                  <a:srgbClr val="42424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23616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3">
  <p:cSld name="Custom layout 3">
    <p:bg>
      <p:bgPr>
        <a:solidFill>
          <a:srgbClr val="FFFFFF"/>
        </a:solidFill>
        <a:effectLst/>
      </p:bgPr>
    </p:bg>
    <p:spTree>
      <p:nvGrpSpPr>
        <p:cNvPr id="1" name="Shape 81"/>
        <p:cNvGrpSpPr/>
        <p:nvPr/>
      </p:nvGrpSpPr>
      <p:grpSpPr>
        <a:xfrm>
          <a:off x="0" y="0"/>
          <a:ext cx="0" cy="0"/>
          <a:chOff x="0" y="0"/>
          <a:chExt cx="0" cy="0"/>
        </a:xfrm>
      </p:grpSpPr>
      <p:sp>
        <p:nvSpPr>
          <p:cNvPr id="82" name="Google Shape;82;p15"/>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3" name="Google Shape;83;p15"/>
          <p:cNvSpPr/>
          <p:nvPr/>
        </p:nvSpPr>
        <p:spPr>
          <a:xfrm>
            <a:off x="251200" y="251200"/>
            <a:ext cx="11689600" cy="6355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4" name="Google Shape;84;p15"/>
          <p:cNvSpPr/>
          <p:nvPr/>
        </p:nvSpPr>
        <p:spPr>
          <a:xfrm>
            <a:off x="376800" y="376800"/>
            <a:ext cx="11438400" cy="6104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cxnSp>
        <p:nvCxnSpPr>
          <p:cNvPr id="85" name="Google Shape;85;p15"/>
          <p:cNvCxnSpPr/>
          <p:nvPr/>
        </p:nvCxnSpPr>
        <p:spPr>
          <a:xfrm>
            <a:off x="376800" y="6143033"/>
            <a:ext cx="564000" cy="0"/>
          </a:xfrm>
          <a:prstGeom prst="straightConnector1">
            <a:avLst/>
          </a:prstGeom>
          <a:noFill/>
          <a:ln w="19050" cap="flat" cmpd="sng">
            <a:solidFill>
              <a:schemeClr val="dk1"/>
            </a:solidFill>
            <a:prstDash val="solid"/>
            <a:round/>
            <a:headEnd type="none" w="sm" len="sm"/>
            <a:tailEnd type="none" w="sm" len="sm"/>
          </a:ln>
        </p:spPr>
      </p:cxnSp>
      <p:cxnSp>
        <p:nvCxnSpPr>
          <p:cNvPr id="86" name="Google Shape;86;p15"/>
          <p:cNvCxnSpPr/>
          <p:nvPr/>
        </p:nvCxnSpPr>
        <p:spPr>
          <a:xfrm>
            <a:off x="11251200" y="714967"/>
            <a:ext cx="564000" cy="0"/>
          </a:xfrm>
          <a:prstGeom prst="straightConnector1">
            <a:avLst/>
          </a:prstGeom>
          <a:noFill/>
          <a:ln w="19050" cap="flat" cmpd="sng">
            <a:solidFill>
              <a:schemeClr val="dk1"/>
            </a:solidFill>
            <a:prstDash val="solid"/>
            <a:round/>
            <a:headEnd type="none" w="sm" len="sm"/>
            <a:tailEnd type="none" w="sm" len="sm"/>
          </a:ln>
        </p:spPr>
      </p:cxnSp>
      <p:sp>
        <p:nvSpPr>
          <p:cNvPr id="87" name="Google Shape;87;p15"/>
          <p:cNvSpPr txBox="1">
            <a:spLocks noGrp="1"/>
          </p:cNvSpPr>
          <p:nvPr>
            <p:ph type="title"/>
          </p:nvPr>
        </p:nvSpPr>
        <p:spPr>
          <a:xfrm>
            <a:off x="940800" y="1887200"/>
            <a:ext cx="4525600" cy="2999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None/>
              <a:defRPr sz="3200" b="1">
                <a:solidFill>
                  <a:schemeClr val="dk1"/>
                </a:solidFill>
              </a:defRPr>
            </a:lvl1pPr>
            <a:lvl2pPr lvl="1" algn="r" rtl="0">
              <a:lnSpc>
                <a:spcPct val="100000"/>
              </a:lnSpc>
              <a:spcBef>
                <a:spcPts val="0"/>
              </a:spcBef>
              <a:spcAft>
                <a:spcPts val="0"/>
              </a:spcAft>
              <a:buNone/>
              <a:defRPr sz="3200" b="1">
                <a:solidFill>
                  <a:schemeClr val="dk1"/>
                </a:solidFill>
              </a:defRPr>
            </a:lvl2pPr>
            <a:lvl3pPr lvl="2" algn="r" rtl="0">
              <a:lnSpc>
                <a:spcPct val="100000"/>
              </a:lnSpc>
              <a:spcBef>
                <a:spcPts val="0"/>
              </a:spcBef>
              <a:spcAft>
                <a:spcPts val="0"/>
              </a:spcAft>
              <a:buNone/>
              <a:defRPr sz="3200" b="1">
                <a:solidFill>
                  <a:schemeClr val="dk1"/>
                </a:solidFill>
              </a:defRPr>
            </a:lvl3pPr>
            <a:lvl4pPr lvl="3" algn="r" rtl="0">
              <a:lnSpc>
                <a:spcPct val="100000"/>
              </a:lnSpc>
              <a:spcBef>
                <a:spcPts val="0"/>
              </a:spcBef>
              <a:spcAft>
                <a:spcPts val="0"/>
              </a:spcAft>
              <a:buNone/>
              <a:defRPr sz="3200" b="1">
                <a:solidFill>
                  <a:schemeClr val="dk1"/>
                </a:solidFill>
              </a:defRPr>
            </a:lvl4pPr>
            <a:lvl5pPr lvl="4" algn="r" rtl="0">
              <a:lnSpc>
                <a:spcPct val="100000"/>
              </a:lnSpc>
              <a:spcBef>
                <a:spcPts val="0"/>
              </a:spcBef>
              <a:spcAft>
                <a:spcPts val="0"/>
              </a:spcAft>
              <a:buNone/>
              <a:defRPr sz="3200" b="1">
                <a:solidFill>
                  <a:schemeClr val="dk1"/>
                </a:solidFill>
              </a:defRPr>
            </a:lvl5pPr>
            <a:lvl6pPr lvl="5" algn="r" rtl="0">
              <a:lnSpc>
                <a:spcPct val="100000"/>
              </a:lnSpc>
              <a:spcBef>
                <a:spcPts val="0"/>
              </a:spcBef>
              <a:spcAft>
                <a:spcPts val="0"/>
              </a:spcAft>
              <a:buNone/>
              <a:defRPr sz="3200" b="1">
                <a:solidFill>
                  <a:schemeClr val="dk1"/>
                </a:solidFill>
              </a:defRPr>
            </a:lvl6pPr>
            <a:lvl7pPr lvl="6" algn="r" rtl="0">
              <a:lnSpc>
                <a:spcPct val="100000"/>
              </a:lnSpc>
              <a:spcBef>
                <a:spcPts val="0"/>
              </a:spcBef>
              <a:spcAft>
                <a:spcPts val="0"/>
              </a:spcAft>
              <a:buNone/>
              <a:defRPr sz="3200" b="1">
                <a:solidFill>
                  <a:schemeClr val="dk1"/>
                </a:solidFill>
              </a:defRPr>
            </a:lvl7pPr>
            <a:lvl8pPr lvl="7" algn="r" rtl="0">
              <a:lnSpc>
                <a:spcPct val="100000"/>
              </a:lnSpc>
              <a:spcBef>
                <a:spcPts val="0"/>
              </a:spcBef>
              <a:spcAft>
                <a:spcPts val="0"/>
              </a:spcAft>
              <a:buNone/>
              <a:defRPr sz="3200" b="1">
                <a:solidFill>
                  <a:schemeClr val="dk1"/>
                </a:solidFill>
              </a:defRPr>
            </a:lvl8pPr>
            <a:lvl9pPr lvl="8" algn="r" rtl="0">
              <a:lnSpc>
                <a:spcPct val="100000"/>
              </a:lnSpc>
              <a:spcBef>
                <a:spcPts val="0"/>
              </a:spcBef>
              <a:spcAft>
                <a:spcPts val="0"/>
              </a:spcAft>
              <a:buNone/>
              <a:defRPr sz="3200" b="1">
                <a:solidFill>
                  <a:schemeClr val="dk1"/>
                </a:solidFill>
              </a:defRPr>
            </a:lvl9pPr>
          </a:lstStyle>
          <a:p>
            <a:endParaRPr/>
          </a:p>
        </p:txBody>
      </p:sp>
      <p:sp>
        <p:nvSpPr>
          <p:cNvPr id="88" name="Google Shape;88;p15"/>
          <p:cNvSpPr txBox="1">
            <a:spLocks noGrp="1"/>
          </p:cNvSpPr>
          <p:nvPr>
            <p:ph type="body" idx="1"/>
          </p:nvPr>
        </p:nvSpPr>
        <p:spPr>
          <a:xfrm>
            <a:off x="5670033" y="1115000"/>
            <a:ext cx="5581200" cy="4544000"/>
          </a:xfrm>
          <a:prstGeom prst="rect">
            <a:avLst/>
          </a:prstGeom>
          <a:noFill/>
        </p:spPr>
        <p:txBody>
          <a:bodyPr spcFirstLastPara="1" wrap="square" lIns="91425" tIns="91425" rIns="91425" bIns="91425" anchor="ctr" anchorCtr="0">
            <a:noAutofit/>
          </a:bodyPr>
          <a:lstStyle>
            <a:lvl1pPr marL="609585" lvl="0" indent="-423323" algn="l" rtl="0">
              <a:lnSpc>
                <a:spcPct val="115000"/>
              </a:lnSpc>
              <a:spcBef>
                <a:spcPts val="0"/>
              </a:spcBef>
              <a:spcAft>
                <a:spcPts val="0"/>
              </a:spcAft>
              <a:buClr>
                <a:schemeClr val="dk2"/>
              </a:buClr>
              <a:buSzPts val="1400"/>
              <a:buChar char="●"/>
              <a:defRPr sz="1867">
                <a:solidFill>
                  <a:schemeClr val="dk2"/>
                </a:solidFill>
              </a:defRPr>
            </a:lvl1pPr>
            <a:lvl2pPr marL="1219170" lvl="1" indent="-406390" algn="l" rtl="0">
              <a:lnSpc>
                <a:spcPct val="115000"/>
              </a:lnSpc>
              <a:spcBef>
                <a:spcPts val="2133"/>
              </a:spcBef>
              <a:spcAft>
                <a:spcPts val="0"/>
              </a:spcAft>
              <a:buClr>
                <a:schemeClr val="dk2"/>
              </a:buClr>
              <a:buSzPts val="1200"/>
              <a:buChar char="○"/>
              <a:defRPr sz="1600">
                <a:solidFill>
                  <a:schemeClr val="dk2"/>
                </a:solidFill>
              </a:defRPr>
            </a:lvl2pPr>
            <a:lvl3pPr marL="1828754" lvl="2" indent="-406390" algn="l" rtl="0">
              <a:lnSpc>
                <a:spcPct val="115000"/>
              </a:lnSpc>
              <a:spcBef>
                <a:spcPts val="2133"/>
              </a:spcBef>
              <a:spcAft>
                <a:spcPts val="0"/>
              </a:spcAft>
              <a:buClr>
                <a:schemeClr val="dk2"/>
              </a:buClr>
              <a:buSzPts val="1200"/>
              <a:buChar char="■"/>
              <a:defRPr sz="1600">
                <a:solidFill>
                  <a:schemeClr val="dk2"/>
                </a:solidFill>
              </a:defRPr>
            </a:lvl3pPr>
            <a:lvl4pPr marL="2438339" lvl="3" indent="-406390" algn="l" rtl="0">
              <a:lnSpc>
                <a:spcPct val="115000"/>
              </a:lnSpc>
              <a:spcBef>
                <a:spcPts val="2133"/>
              </a:spcBef>
              <a:spcAft>
                <a:spcPts val="0"/>
              </a:spcAft>
              <a:buClr>
                <a:schemeClr val="dk2"/>
              </a:buClr>
              <a:buSzPts val="1200"/>
              <a:buChar char="●"/>
              <a:defRPr sz="1600">
                <a:solidFill>
                  <a:schemeClr val="dk2"/>
                </a:solidFill>
              </a:defRPr>
            </a:lvl4pPr>
            <a:lvl5pPr marL="3047924" lvl="4" indent="-406390" algn="l" rtl="0">
              <a:lnSpc>
                <a:spcPct val="115000"/>
              </a:lnSpc>
              <a:spcBef>
                <a:spcPts val="2133"/>
              </a:spcBef>
              <a:spcAft>
                <a:spcPts val="0"/>
              </a:spcAft>
              <a:buClr>
                <a:schemeClr val="dk2"/>
              </a:buClr>
              <a:buSzPts val="1200"/>
              <a:buChar char="○"/>
              <a:defRPr sz="1600">
                <a:solidFill>
                  <a:schemeClr val="dk2"/>
                </a:solidFill>
              </a:defRPr>
            </a:lvl5pPr>
            <a:lvl6pPr marL="3657509" lvl="5" indent="-406390" algn="l" rtl="0">
              <a:lnSpc>
                <a:spcPct val="115000"/>
              </a:lnSpc>
              <a:spcBef>
                <a:spcPts val="2133"/>
              </a:spcBef>
              <a:spcAft>
                <a:spcPts val="0"/>
              </a:spcAft>
              <a:buClr>
                <a:schemeClr val="dk2"/>
              </a:buClr>
              <a:buSzPts val="1200"/>
              <a:buChar char="■"/>
              <a:defRPr sz="1600">
                <a:solidFill>
                  <a:schemeClr val="dk2"/>
                </a:solidFill>
              </a:defRPr>
            </a:lvl6pPr>
            <a:lvl7pPr marL="4267093" lvl="6" indent="-406390" algn="l" rtl="0">
              <a:lnSpc>
                <a:spcPct val="115000"/>
              </a:lnSpc>
              <a:spcBef>
                <a:spcPts val="2133"/>
              </a:spcBef>
              <a:spcAft>
                <a:spcPts val="0"/>
              </a:spcAft>
              <a:buClr>
                <a:schemeClr val="dk2"/>
              </a:buClr>
              <a:buSzPts val="1200"/>
              <a:buChar char="●"/>
              <a:defRPr sz="1600">
                <a:solidFill>
                  <a:schemeClr val="dk2"/>
                </a:solidFill>
              </a:defRPr>
            </a:lvl7pPr>
            <a:lvl8pPr marL="4876678" lvl="7" indent="-406390" algn="l" rtl="0">
              <a:lnSpc>
                <a:spcPct val="115000"/>
              </a:lnSpc>
              <a:spcBef>
                <a:spcPts val="2133"/>
              </a:spcBef>
              <a:spcAft>
                <a:spcPts val="0"/>
              </a:spcAft>
              <a:buClr>
                <a:schemeClr val="dk2"/>
              </a:buClr>
              <a:buSzPts val="1200"/>
              <a:buChar char="○"/>
              <a:defRPr sz="1600">
                <a:solidFill>
                  <a:schemeClr val="dk2"/>
                </a:solidFill>
              </a:defRPr>
            </a:lvl8pPr>
            <a:lvl9pPr marL="5486263" lvl="8" indent="-406390" algn="l" rtl="0">
              <a:lnSpc>
                <a:spcPct val="115000"/>
              </a:lnSpc>
              <a:spcBef>
                <a:spcPts val="2133"/>
              </a:spcBef>
              <a:spcAft>
                <a:spcPts val="2133"/>
              </a:spcAft>
              <a:buClr>
                <a:schemeClr val="dk2"/>
              </a:buClr>
              <a:buSzPts val="1200"/>
              <a:buChar char="■"/>
              <a:defRPr sz="1600">
                <a:solidFill>
                  <a:schemeClr val="dk2"/>
                </a:solidFill>
              </a:defRPr>
            </a:lvl9pPr>
          </a:lstStyle>
          <a:p>
            <a:endParaRPr/>
          </a:p>
        </p:txBody>
      </p:sp>
      <p:sp>
        <p:nvSpPr>
          <p:cNvPr id="89" name="Google Shape;89;p15"/>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chemeClr val="dk2"/>
                </a:solidFill>
              </a:defRPr>
            </a:lvl1pPr>
            <a:lvl2pPr lvl="1" algn="r" rtl="0">
              <a:lnSpc>
                <a:spcPct val="100000"/>
              </a:lnSpc>
              <a:spcAft>
                <a:spcPts val="0"/>
              </a:spcAft>
              <a:buNone/>
              <a:defRPr sz="1333">
                <a:solidFill>
                  <a:schemeClr val="dk2"/>
                </a:solidFill>
              </a:defRPr>
            </a:lvl2pPr>
            <a:lvl3pPr lvl="2" algn="r" rtl="0">
              <a:lnSpc>
                <a:spcPct val="100000"/>
              </a:lnSpc>
              <a:spcAft>
                <a:spcPts val="0"/>
              </a:spcAft>
              <a:buNone/>
              <a:defRPr sz="1333">
                <a:solidFill>
                  <a:schemeClr val="dk2"/>
                </a:solidFill>
              </a:defRPr>
            </a:lvl3pPr>
            <a:lvl4pPr lvl="3" algn="r" rtl="0">
              <a:lnSpc>
                <a:spcPct val="100000"/>
              </a:lnSpc>
              <a:spcAft>
                <a:spcPts val="0"/>
              </a:spcAft>
              <a:buNone/>
              <a:defRPr sz="1333">
                <a:solidFill>
                  <a:schemeClr val="dk2"/>
                </a:solidFill>
              </a:defRPr>
            </a:lvl4pPr>
            <a:lvl5pPr lvl="4" algn="r" rtl="0">
              <a:lnSpc>
                <a:spcPct val="100000"/>
              </a:lnSpc>
              <a:spcAft>
                <a:spcPts val="0"/>
              </a:spcAft>
              <a:buNone/>
              <a:defRPr sz="1333">
                <a:solidFill>
                  <a:schemeClr val="dk2"/>
                </a:solidFill>
              </a:defRPr>
            </a:lvl5pPr>
            <a:lvl6pPr lvl="5" algn="r" rtl="0">
              <a:lnSpc>
                <a:spcPct val="100000"/>
              </a:lnSpc>
              <a:spcAft>
                <a:spcPts val="0"/>
              </a:spcAft>
              <a:buNone/>
              <a:defRPr sz="1333">
                <a:solidFill>
                  <a:schemeClr val="dk2"/>
                </a:solidFill>
              </a:defRPr>
            </a:lvl6pPr>
            <a:lvl7pPr lvl="6" algn="r" rtl="0">
              <a:lnSpc>
                <a:spcPct val="100000"/>
              </a:lnSpc>
              <a:spcAft>
                <a:spcPts val="0"/>
              </a:spcAft>
              <a:buNone/>
              <a:defRPr sz="1333">
                <a:solidFill>
                  <a:schemeClr val="dk2"/>
                </a:solidFill>
              </a:defRPr>
            </a:lvl7pPr>
            <a:lvl8pPr lvl="7" algn="r" rtl="0">
              <a:lnSpc>
                <a:spcPct val="100000"/>
              </a:lnSpc>
              <a:spcAft>
                <a:spcPts val="0"/>
              </a:spcAft>
              <a:buNone/>
              <a:defRPr sz="1333">
                <a:solidFill>
                  <a:schemeClr val="dk2"/>
                </a:solidFill>
              </a:defRPr>
            </a:lvl8pPr>
            <a:lvl9pPr lvl="8" algn="r" rtl="0">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9329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90"/>
        <p:cNvGrpSpPr/>
        <p:nvPr/>
      </p:nvGrpSpPr>
      <p:grpSpPr>
        <a:xfrm>
          <a:off x="0" y="0"/>
          <a:ext cx="0" cy="0"/>
          <a:chOff x="0" y="0"/>
          <a:chExt cx="0" cy="0"/>
        </a:xfrm>
      </p:grpSpPr>
      <p:sp>
        <p:nvSpPr>
          <p:cNvPr id="91" name="Google Shape;91;p16"/>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2" name="Google Shape;92;p16"/>
          <p:cNvSpPr/>
          <p:nvPr/>
        </p:nvSpPr>
        <p:spPr>
          <a:xfrm rot="5400000">
            <a:off x="-63400" y="2349253"/>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3" name="Google Shape;93;p16"/>
          <p:cNvSpPr/>
          <p:nvPr/>
        </p:nvSpPr>
        <p:spPr>
          <a:xfrm rot="5400000">
            <a:off x="-63400" y="63400"/>
            <a:ext cx="1142800" cy="1016000"/>
          </a:xfrm>
          <a:prstGeom prst="triangle">
            <a:avLst>
              <a:gd name="adj" fmla="val 50000"/>
            </a:avLst>
          </a:prstGeom>
          <a:solidFill>
            <a:srgbClr val="B7B7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4" name="Google Shape;94;p16"/>
          <p:cNvSpPr/>
          <p:nvPr/>
        </p:nvSpPr>
        <p:spPr>
          <a:xfrm rot="-5400000">
            <a:off x="-63221" y="635040"/>
            <a:ext cx="1142800" cy="1016000"/>
          </a:xfrm>
          <a:prstGeom prst="triangle">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5" name="Google Shape;95;p16"/>
          <p:cNvSpPr/>
          <p:nvPr/>
        </p:nvSpPr>
        <p:spPr>
          <a:xfrm rot="5400000">
            <a:off x="1968504" y="2349253"/>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6" name="Google Shape;96;p16"/>
          <p:cNvSpPr/>
          <p:nvPr/>
        </p:nvSpPr>
        <p:spPr>
          <a:xfrm rot="-5400000">
            <a:off x="2254333" y="6064000"/>
            <a:ext cx="571600" cy="1016000"/>
          </a:xfrm>
          <a:prstGeom prst="rtTriangle">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7" name="Google Shape;97;p16"/>
          <p:cNvSpPr/>
          <p:nvPr/>
        </p:nvSpPr>
        <p:spPr>
          <a:xfrm rot="-5400000">
            <a:off x="1968683" y="635040"/>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8" name="Google Shape;98;p16"/>
          <p:cNvSpPr/>
          <p:nvPr/>
        </p:nvSpPr>
        <p:spPr>
          <a:xfrm rot="-5400000" flipH="1">
            <a:off x="952731" y="2349253"/>
            <a:ext cx="1142800" cy="1016000"/>
          </a:xfrm>
          <a:prstGeom prst="triangle">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9" name="Google Shape;99;p16"/>
          <p:cNvSpPr/>
          <p:nvPr/>
        </p:nvSpPr>
        <p:spPr>
          <a:xfrm rot="5400000">
            <a:off x="-63400" y="1206393"/>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0" name="Google Shape;100;p16"/>
          <p:cNvSpPr/>
          <p:nvPr/>
        </p:nvSpPr>
        <p:spPr>
          <a:xfrm rot="-5400000">
            <a:off x="1968683" y="1778033"/>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1" name="Google Shape;101;p16"/>
          <p:cNvSpPr/>
          <p:nvPr/>
        </p:nvSpPr>
        <p:spPr>
          <a:xfrm rot="-5400000" flipH="1">
            <a:off x="952731" y="63400"/>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2" name="Google Shape;102;p16"/>
          <p:cNvSpPr/>
          <p:nvPr/>
        </p:nvSpPr>
        <p:spPr>
          <a:xfrm rot="-5400000" flipH="1">
            <a:off x="952731" y="1206393"/>
            <a:ext cx="1142800" cy="1016000"/>
          </a:xfrm>
          <a:prstGeom prst="triangle">
            <a:avLst>
              <a:gd name="adj" fmla="val 50000"/>
            </a:avLst>
          </a:prstGeom>
          <a:solidFill>
            <a:srgbClr val="B7B7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3" name="Google Shape;103;p16"/>
          <p:cNvSpPr/>
          <p:nvPr/>
        </p:nvSpPr>
        <p:spPr>
          <a:xfrm rot="-5400000">
            <a:off x="222379" y="6064000"/>
            <a:ext cx="571600" cy="1016000"/>
          </a:xfrm>
          <a:prstGeom prst="rtTriangle">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4" name="Google Shape;104;p16"/>
          <p:cNvSpPr/>
          <p:nvPr/>
        </p:nvSpPr>
        <p:spPr>
          <a:xfrm rot="-5400000" flipH="1">
            <a:off x="222276" y="-221927"/>
            <a:ext cx="571600" cy="1016000"/>
          </a:xfrm>
          <a:prstGeom prst="rtTriangle">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5" name="Google Shape;105;p16"/>
          <p:cNvSpPr/>
          <p:nvPr/>
        </p:nvSpPr>
        <p:spPr>
          <a:xfrm rot="-5400000" flipH="1">
            <a:off x="2254180" y="-221927"/>
            <a:ext cx="571600" cy="1016000"/>
          </a:xfrm>
          <a:prstGeom prst="rtTriangle">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6" name="Google Shape;106;p16"/>
          <p:cNvSpPr/>
          <p:nvPr/>
        </p:nvSpPr>
        <p:spPr>
          <a:xfrm rot="5400000" flipH="1">
            <a:off x="952449" y="635040"/>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7" name="Google Shape;107;p16"/>
          <p:cNvSpPr/>
          <p:nvPr/>
        </p:nvSpPr>
        <p:spPr>
          <a:xfrm rot="5400000" flipH="1">
            <a:off x="952449" y="1778033"/>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8" name="Google Shape;108;p16"/>
          <p:cNvSpPr/>
          <p:nvPr/>
        </p:nvSpPr>
        <p:spPr>
          <a:xfrm rot="-5400000">
            <a:off x="-63221" y="1778033"/>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9" name="Google Shape;109;p16"/>
          <p:cNvSpPr/>
          <p:nvPr/>
        </p:nvSpPr>
        <p:spPr>
          <a:xfrm rot="5400000">
            <a:off x="1968504" y="63400"/>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0" name="Google Shape;110;p16"/>
          <p:cNvSpPr/>
          <p:nvPr/>
        </p:nvSpPr>
        <p:spPr>
          <a:xfrm rot="5400000">
            <a:off x="1968504" y="1206393"/>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1" name="Google Shape;111;p16"/>
          <p:cNvSpPr/>
          <p:nvPr/>
        </p:nvSpPr>
        <p:spPr>
          <a:xfrm rot="5400000" flipH="1">
            <a:off x="1238152" y="6064000"/>
            <a:ext cx="571600" cy="1016000"/>
          </a:xfrm>
          <a:prstGeom prst="rtTriangle">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2" name="Google Shape;112;p16"/>
          <p:cNvSpPr/>
          <p:nvPr/>
        </p:nvSpPr>
        <p:spPr>
          <a:xfrm rot="5400000">
            <a:off x="1238152" y="-221927"/>
            <a:ext cx="571600" cy="1016000"/>
          </a:xfrm>
          <a:prstGeom prst="rtTriangle">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3" name="Google Shape;113;p16"/>
          <p:cNvSpPr/>
          <p:nvPr/>
        </p:nvSpPr>
        <p:spPr>
          <a:xfrm rot="5400000">
            <a:off x="-63400" y="4635155"/>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4" name="Google Shape;114;p16"/>
          <p:cNvSpPr/>
          <p:nvPr/>
        </p:nvSpPr>
        <p:spPr>
          <a:xfrm rot="-5400000">
            <a:off x="-63221" y="2920941"/>
            <a:ext cx="1142800" cy="1016000"/>
          </a:xfrm>
          <a:prstGeom prst="triangle">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5" name="Google Shape;115;p16"/>
          <p:cNvSpPr/>
          <p:nvPr/>
        </p:nvSpPr>
        <p:spPr>
          <a:xfrm rot="5400000">
            <a:off x="1968504" y="4635155"/>
            <a:ext cx="1142800" cy="1016000"/>
          </a:xfrm>
          <a:prstGeom prst="triangle">
            <a:avLst>
              <a:gd name="adj" fmla="val 50000"/>
            </a:avLst>
          </a:prstGeom>
          <a:solidFill>
            <a:srgbClr val="CC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6" name="Google Shape;116;p16"/>
          <p:cNvSpPr/>
          <p:nvPr/>
        </p:nvSpPr>
        <p:spPr>
          <a:xfrm rot="-5400000">
            <a:off x="1968683" y="2920941"/>
            <a:ext cx="1142800" cy="1016000"/>
          </a:xfrm>
          <a:prstGeom prst="triangle">
            <a:avLst>
              <a:gd name="adj" fmla="val 50000"/>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7" name="Google Shape;117;p16"/>
          <p:cNvSpPr/>
          <p:nvPr/>
        </p:nvSpPr>
        <p:spPr>
          <a:xfrm rot="-5400000" flipH="1">
            <a:off x="952731" y="4635155"/>
            <a:ext cx="1142800" cy="1016000"/>
          </a:xfrm>
          <a:prstGeom prst="triangle">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8" name="Google Shape;118;p16"/>
          <p:cNvSpPr/>
          <p:nvPr/>
        </p:nvSpPr>
        <p:spPr>
          <a:xfrm rot="5400000">
            <a:off x="-63400" y="3492295"/>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9" name="Google Shape;119;p16"/>
          <p:cNvSpPr/>
          <p:nvPr/>
        </p:nvSpPr>
        <p:spPr>
          <a:xfrm rot="-5400000">
            <a:off x="1968683" y="4063933"/>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0" name="Google Shape;120;p16"/>
          <p:cNvSpPr/>
          <p:nvPr/>
        </p:nvSpPr>
        <p:spPr>
          <a:xfrm rot="-5400000" flipH="1">
            <a:off x="952731" y="3492295"/>
            <a:ext cx="1142800" cy="1016000"/>
          </a:xfrm>
          <a:prstGeom prst="triangle">
            <a:avLst>
              <a:gd name="adj" fmla="val 50000"/>
            </a:avLst>
          </a:prstGeom>
          <a:solidFill>
            <a:srgbClr val="B7B7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1" name="Google Shape;121;p16"/>
          <p:cNvSpPr/>
          <p:nvPr/>
        </p:nvSpPr>
        <p:spPr>
          <a:xfrm rot="5400000" flipH="1">
            <a:off x="952449" y="2920941"/>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2" name="Google Shape;122;p16"/>
          <p:cNvSpPr/>
          <p:nvPr/>
        </p:nvSpPr>
        <p:spPr>
          <a:xfrm rot="5400000" flipH="1">
            <a:off x="952449" y="4063933"/>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3" name="Google Shape;123;p16"/>
          <p:cNvSpPr/>
          <p:nvPr/>
        </p:nvSpPr>
        <p:spPr>
          <a:xfrm rot="-5400000">
            <a:off x="-63221" y="4063933"/>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4" name="Google Shape;124;p16"/>
          <p:cNvSpPr/>
          <p:nvPr/>
        </p:nvSpPr>
        <p:spPr>
          <a:xfrm rot="5400000">
            <a:off x="1968504" y="3492295"/>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5" name="Google Shape;125;p16"/>
          <p:cNvSpPr/>
          <p:nvPr/>
        </p:nvSpPr>
        <p:spPr>
          <a:xfrm rot="-5400000">
            <a:off x="-63221" y="5207101"/>
            <a:ext cx="1142800" cy="1016000"/>
          </a:xfrm>
          <a:prstGeom prst="triangle">
            <a:avLst>
              <a:gd name="adj" fmla="val 500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6" name="Google Shape;126;p16"/>
          <p:cNvSpPr/>
          <p:nvPr/>
        </p:nvSpPr>
        <p:spPr>
          <a:xfrm rot="-5400000">
            <a:off x="1968683" y="5207101"/>
            <a:ext cx="1142800" cy="1016000"/>
          </a:xfrm>
          <a:prstGeom prst="triangle">
            <a:avLst>
              <a:gd name="adj" fmla="val 50000"/>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7" name="Google Shape;127;p16"/>
          <p:cNvSpPr/>
          <p:nvPr/>
        </p:nvSpPr>
        <p:spPr>
          <a:xfrm rot="5400000">
            <a:off x="-63400" y="5778455"/>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8" name="Google Shape;128;p16"/>
          <p:cNvSpPr/>
          <p:nvPr/>
        </p:nvSpPr>
        <p:spPr>
          <a:xfrm rot="-5400000" flipH="1">
            <a:off x="952731" y="5778455"/>
            <a:ext cx="1142800" cy="1016000"/>
          </a:xfrm>
          <a:prstGeom prst="triangle">
            <a:avLst>
              <a:gd name="adj" fmla="val 50000"/>
            </a:avLst>
          </a:prstGeom>
          <a:solidFill>
            <a:srgbClr val="B7B7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9" name="Google Shape;129;p16"/>
          <p:cNvSpPr/>
          <p:nvPr/>
        </p:nvSpPr>
        <p:spPr>
          <a:xfrm rot="5400000" flipH="1">
            <a:off x="952449" y="5207101"/>
            <a:ext cx="1142800" cy="1016000"/>
          </a:xfrm>
          <a:prstGeom prst="triangle">
            <a:avLst>
              <a:gd name="adj" fmla="val 5000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0" name="Google Shape;130;p16"/>
          <p:cNvSpPr/>
          <p:nvPr/>
        </p:nvSpPr>
        <p:spPr>
          <a:xfrm rot="5400000">
            <a:off x="1968555" y="5778065"/>
            <a:ext cx="1142800" cy="1016000"/>
          </a:xfrm>
          <a:prstGeom prst="triangle">
            <a:avLst>
              <a:gd name="adj" fmla="val 50000"/>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1" name="Google Shape;131;p16"/>
          <p:cNvSpPr txBox="1">
            <a:spLocks noGrp="1"/>
          </p:cNvSpPr>
          <p:nvPr>
            <p:ph type="title"/>
          </p:nvPr>
        </p:nvSpPr>
        <p:spPr>
          <a:xfrm>
            <a:off x="3859300" y="601295"/>
            <a:ext cx="7654400" cy="19236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None/>
              <a:defRPr sz="4800" b="1">
                <a:solidFill>
                  <a:srgbClr val="212121"/>
                </a:solidFill>
              </a:defRPr>
            </a:lvl1pPr>
            <a:lvl2pPr lvl="1" algn="l" rtl="0">
              <a:lnSpc>
                <a:spcPct val="100000"/>
              </a:lnSpc>
              <a:spcBef>
                <a:spcPts val="0"/>
              </a:spcBef>
              <a:spcAft>
                <a:spcPts val="0"/>
              </a:spcAft>
              <a:buNone/>
              <a:defRPr sz="4800" b="1">
                <a:solidFill>
                  <a:srgbClr val="212121"/>
                </a:solidFill>
              </a:defRPr>
            </a:lvl2pPr>
            <a:lvl3pPr lvl="2" algn="l" rtl="0">
              <a:lnSpc>
                <a:spcPct val="100000"/>
              </a:lnSpc>
              <a:spcBef>
                <a:spcPts val="0"/>
              </a:spcBef>
              <a:spcAft>
                <a:spcPts val="0"/>
              </a:spcAft>
              <a:buNone/>
              <a:defRPr sz="4800" b="1">
                <a:solidFill>
                  <a:srgbClr val="212121"/>
                </a:solidFill>
              </a:defRPr>
            </a:lvl3pPr>
            <a:lvl4pPr lvl="3" algn="l" rtl="0">
              <a:lnSpc>
                <a:spcPct val="100000"/>
              </a:lnSpc>
              <a:spcBef>
                <a:spcPts val="0"/>
              </a:spcBef>
              <a:spcAft>
                <a:spcPts val="0"/>
              </a:spcAft>
              <a:buNone/>
              <a:defRPr sz="4800" b="1">
                <a:solidFill>
                  <a:srgbClr val="212121"/>
                </a:solidFill>
              </a:defRPr>
            </a:lvl4pPr>
            <a:lvl5pPr lvl="4" algn="l" rtl="0">
              <a:lnSpc>
                <a:spcPct val="100000"/>
              </a:lnSpc>
              <a:spcBef>
                <a:spcPts val="0"/>
              </a:spcBef>
              <a:spcAft>
                <a:spcPts val="0"/>
              </a:spcAft>
              <a:buNone/>
              <a:defRPr sz="4800" b="1">
                <a:solidFill>
                  <a:srgbClr val="212121"/>
                </a:solidFill>
              </a:defRPr>
            </a:lvl5pPr>
            <a:lvl6pPr lvl="5" algn="l" rtl="0">
              <a:lnSpc>
                <a:spcPct val="100000"/>
              </a:lnSpc>
              <a:spcBef>
                <a:spcPts val="0"/>
              </a:spcBef>
              <a:spcAft>
                <a:spcPts val="0"/>
              </a:spcAft>
              <a:buNone/>
              <a:defRPr sz="4800" b="1">
                <a:solidFill>
                  <a:srgbClr val="212121"/>
                </a:solidFill>
              </a:defRPr>
            </a:lvl6pPr>
            <a:lvl7pPr lvl="6" algn="l" rtl="0">
              <a:lnSpc>
                <a:spcPct val="100000"/>
              </a:lnSpc>
              <a:spcBef>
                <a:spcPts val="0"/>
              </a:spcBef>
              <a:spcAft>
                <a:spcPts val="0"/>
              </a:spcAft>
              <a:buNone/>
              <a:defRPr sz="4800" b="1">
                <a:solidFill>
                  <a:srgbClr val="212121"/>
                </a:solidFill>
              </a:defRPr>
            </a:lvl7pPr>
            <a:lvl8pPr lvl="7" algn="l" rtl="0">
              <a:lnSpc>
                <a:spcPct val="100000"/>
              </a:lnSpc>
              <a:spcBef>
                <a:spcPts val="0"/>
              </a:spcBef>
              <a:spcAft>
                <a:spcPts val="0"/>
              </a:spcAft>
              <a:buNone/>
              <a:defRPr sz="4800" b="1">
                <a:solidFill>
                  <a:srgbClr val="212121"/>
                </a:solidFill>
              </a:defRPr>
            </a:lvl8pPr>
            <a:lvl9pPr lvl="8" algn="l" rtl="0">
              <a:lnSpc>
                <a:spcPct val="100000"/>
              </a:lnSpc>
              <a:spcBef>
                <a:spcPts val="0"/>
              </a:spcBef>
              <a:spcAft>
                <a:spcPts val="0"/>
              </a:spcAft>
              <a:buNone/>
              <a:defRPr sz="4800" b="1">
                <a:solidFill>
                  <a:srgbClr val="212121"/>
                </a:solidFill>
              </a:defRPr>
            </a:lvl9pPr>
          </a:lstStyle>
          <a:p>
            <a:endParaRPr/>
          </a:p>
        </p:txBody>
      </p:sp>
      <p:sp>
        <p:nvSpPr>
          <p:cNvPr id="132" name="Google Shape;132;p16"/>
          <p:cNvSpPr txBox="1">
            <a:spLocks noGrp="1"/>
          </p:cNvSpPr>
          <p:nvPr>
            <p:ph type="body" idx="1"/>
          </p:nvPr>
        </p:nvSpPr>
        <p:spPr>
          <a:xfrm>
            <a:off x="3859300" y="2585267"/>
            <a:ext cx="7654400" cy="3532000"/>
          </a:xfrm>
          <a:prstGeom prst="rect">
            <a:avLst/>
          </a:prstGeom>
          <a:noFill/>
        </p:spPr>
        <p:txBody>
          <a:bodyPr spcFirstLastPara="1" wrap="square" lIns="91425" tIns="91425" rIns="91425" bIns="91425" anchor="t" anchorCtr="0">
            <a:noAutofit/>
          </a:bodyPr>
          <a:lstStyle>
            <a:lvl1pPr marL="609585" lvl="0" indent="-474121" algn="l" rtl="0">
              <a:lnSpc>
                <a:spcPct val="115000"/>
              </a:lnSpc>
              <a:spcBef>
                <a:spcPts val="0"/>
              </a:spcBef>
              <a:spcAft>
                <a:spcPts val="0"/>
              </a:spcAft>
              <a:buClr>
                <a:srgbClr val="616161"/>
              </a:buClr>
              <a:buSzPts val="2000"/>
              <a:buChar char="●"/>
              <a:defRPr sz="2667">
                <a:solidFill>
                  <a:srgbClr val="616161"/>
                </a:solidFill>
              </a:defRPr>
            </a:lvl1pPr>
            <a:lvl2pPr marL="1219170" lvl="1" indent="-440256" algn="l" rtl="0">
              <a:lnSpc>
                <a:spcPct val="115000"/>
              </a:lnSpc>
              <a:spcBef>
                <a:spcPts val="2133"/>
              </a:spcBef>
              <a:spcAft>
                <a:spcPts val="0"/>
              </a:spcAft>
              <a:buClr>
                <a:srgbClr val="616161"/>
              </a:buClr>
              <a:buSzPts val="1600"/>
              <a:buChar char="○"/>
              <a:defRPr sz="2133">
                <a:solidFill>
                  <a:srgbClr val="616161"/>
                </a:solidFill>
              </a:defRPr>
            </a:lvl2pPr>
            <a:lvl3pPr marL="1828754" lvl="2" indent="-440256" algn="l" rtl="0">
              <a:lnSpc>
                <a:spcPct val="115000"/>
              </a:lnSpc>
              <a:spcBef>
                <a:spcPts val="2133"/>
              </a:spcBef>
              <a:spcAft>
                <a:spcPts val="0"/>
              </a:spcAft>
              <a:buClr>
                <a:srgbClr val="616161"/>
              </a:buClr>
              <a:buSzPts val="1600"/>
              <a:buChar char="■"/>
              <a:defRPr sz="2133">
                <a:solidFill>
                  <a:srgbClr val="616161"/>
                </a:solidFill>
              </a:defRPr>
            </a:lvl3pPr>
            <a:lvl4pPr marL="2438339" lvl="3" indent="-440256" algn="l" rtl="0">
              <a:lnSpc>
                <a:spcPct val="115000"/>
              </a:lnSpc>
              <a:spcBef>
                <a:spcPts val="2133"/>
              </a:spcBef>
              <a:spcAft>
                <a:spcPts val="0"/>
              </a:spcAft>
              <a:buClr>
                <a:srgbClr val="616161"/>
              </a:buClr>
              <a:buSzPts val="1600"/>
              <a:buChar char="●"/>
              <a:defRPr sz="2133">
                <a:solidFill>
                  <a:srgbClr val="616161"/>
                </a:solidFill>
              </a:defRPr>
            </a:lvl4pPr>
            <a:lvl5pPr marL="3047924" lvl="4" indent="-440256" algn="l" rtl="0">
              <a:lnSpc>
                <a:spcPct val="115000"/>
              </a:lnSpc>
              <a:spcBef>
                <a:spcPts val="2133"/>
              </a:spcBef>
              <a:spcAft>
                <a:spcPts val="0"/>
              </a:spcAft>
              <a:buClr>
                <a:srgbClr val="616161"/>
              </a:buClr>
              <a:buSzPts val="1600"/>
              <a:buChar char="○"/>
              <a:defRPr sz="2133">
                <a:solidFill>
                  <a:srgbClr val="616161"/>
                </a:solidFill>
              </a:defRPr>
            </a:lvl5pPr>
            <a:lvl6pPr marL="3657509" lvl="5" indent="-440256" algn="l" rtl="0">
              <a:lnSpc>
                <a:spcPct val="115000"/>
              </a:lnSpc>
              <a:spcBef>
                <a:spcPts val="2133"/>
              </a:spcBef>
              <a:spcAft>
                <a:spcPts val="0"/>
              </a:spcAft>
              <a:buClr>
                <a:srgbClr val="616161"/>
              </a:buClr>
              <a:buSzPts val="1600"/>
              <a:buChar char="■"/>
              <a:defRPr sz="2133">
                <a:solidFill>
                  <a:srgbClr val="616161"/>
                </a:solidFill>
              </a:defRPr>
            </a:lvl6pPr>
            <a:lvl7pPr marL="4267093" lvl="6" indent="-440256" algn="l" rtl="0">
              <a:lnSpc>
                <a:spcPct val="115000"/>
              </a:lnSpc>
              <a:spcBef>
                <a:spcPts val="2133"/>
              </a:spcBef>
              <a:spcAft>
                <a:spcPts val="0"/>
              </a:spcAft>
              <a:buClr>
                <a:srgbClr val="616161"/>
              </a:buClr>
              <a:buSzPts val="1600"/>
              <a:buChar char="●"/>
              <a:defRPr sz="2133">
                <a:solidFill>
                  <a:srgbClr val="616161"/>
                </a:solidFill>
              </a:defRPr>
            </a:lvl7pPr>
            <a:lvl8pPr marL="4876678" lvl="7" indent="-440256" algn="l" rtl="0">
              <a:lnSpc>
                <a:spcPct val="115000"/>
              </a:lnSpc>
              <a:spcBef>
                <a:spcPts val="2133"/>
              </a:spcBef>
              <a:spcAft>
                <a:spcPts val="0"/>
              </a:spcAft>
              <a:buClr>
                <a:srgbClr val="616161"/>
              </a:buClr>
              <a:buSzPts val="1600"/>
              <a:buChar char="○"/>
              <a:defRPr sz="2133">
                <a:solidFill>
                  <a:srgbClr val="616161"/>
                </a:solidFill>
              </a:defRPr>
            </a:lvl8pPr>
            <a:lvl9pPr marL="5486263" lvl="8" indent="-440256" algn="l" rtl="0">
              <a:lnSpc>
                <a:spcPct val="115000"/>
              </a:lnSpc>
              <a:spcBef>
                <a:spcPts val="2133"/>
              </a:spcBef>
              <a:spcAft>
                <a:spcPts val="2133"/>
              </a:spcAft>
              <a:buClr>
                <a:srgbClr val="616161"/>
              </a:buClr>
              <a:buSzPts val="1600"/>
              <a:buChar char="■"/>
              <a:defRPr sz="2133">
                <a:solidFill>
                  <a:srgbClr val="616161"/>
                </a:solidFill>
              </a:defRPr>
            </a:lvl9pPr>
          </a:lstStyle>
          <a:p>
            <a:endParaRPr/>
          </a:p>
        </p:txBody>
      </p:sp>
      <p:sp>
        <p:nvSpPr>
          <p:cNvPr id="133" name="Google Shape;133;p16"/>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616161"/>
                </a:solidFill>
              </a:defRPr>
            </a:lvl1pPr>
            <a:lvl2pPr lvl="1" algn="r" rtl="0">
              <a:lnSpc>
                <a:spcPct val="100000"/>
              </a:lnSpc>
              <a:spcAft>
                <a:spcPts val="0"/>
              </a:spcAft>
              <a:buNone/>
              <a:defRPr sz="1333">
                <a:solidFill>
                  <a:srgbClr val="616161"/>
                </a:solidFill>
              </a:defRPr>
            </a:lvl2pPr>
            <a:lvl3pPr lvl="2" algn="r" rtl="0">
              <a:lnSpc>
                <a:spcPct val="100000"/>
              </a:lnSpc>
              <a:spcAft>
                <a:spcPts val="0"/>
              </a:spcAft>
              <a:buNone/>
              <a:defRPr sz="1333">
                <a:solidFill>
                  <a:srgbClr val="616161"/>
                </a:solidFill>
              </a:defRPr>
            </a:lvl3pPr>
            <a:lvl4pPr lvl="3" algn="r" rtl="0">
              <a:lnSpc>
                <a:spcPct val="100000"/>
              </a:lnSpc>
              <a:spcAft>
                <a:spcPts val="0"/>
              </a:spcAft>
              <a:buNone/>
              <a:defRPr sz="1333">
                <a:solidFill>
                  <a:srgbClr val="616161"/>
                </a:solidFill>
              </a:defRPr>
            </a:lvl4pPr>
            <a:lvl5pPr lvl="4" algn="r" rtl="0">
              <a:lnSpc>
                <a:spcPct val="100000"/>
              </a:lnSpc>
              <a:spcAft>
                <a:spcPts val="0"/>
              </a:spcAft>
              <a:buNone/>
              <a:defRPr sz="1333">
                <a:solidFill>
                  <a:srgbClr val="616161"/>
                </a:solidFill>
              </a:defRPr>
            </a:lvl5pPr>
            <a:lvl6pPr lvl="5" algn="r" rtl="0">
              <a:lnSpc>
                <a:spcPct val="100000"/>
              </a:lnSpc>
              <a:spcAft>
                <a:spcPts val="0"/>
              </a:spcAft>
              <a:buNone/>
              <a:defRPr sz="1333">
                <a:solidFill>
                  <a:srgbClr val="616161"/>
                </a:solidFill>
              </a:defRPr>
            </a:lvl6pPr>
            <a:lvl7pPr lvl="6" algn="r" rtl="0">
              <a:lnSpc>
                <a:spcPct val="100000"/>
              </a:lnSpc>
              <a:spcAft>
                <a:spcPts val="0"/>
              </a:spcAft>
              <a:buNone/>
              <a:defRPr sz="1333">
                <a:solidFill>
                  <a:srgbClr val="616161"/>
                </a:solidFill>
              </a:defRPr>
            </a:lvl7pPr>
            <a:lvl8pPr lvl="7" algn="r" rtl="0">
              <a:lnSpc>
                <a:spcPct val="100000"/>
              </a:lnSpc>
              <a:spcAft>
                <a:spcPts val="0"/>
              </a:spcAft>
              <a:buNone/>
              <a:defRPr sz="1333">
                <a:solidFill>
                  <a:srgbClr val="616161"/>
                </a:solidFill>
              </a:defRPr>
            </a:lvl8pPr>
            <a:lvl9pPr lvl="8" algn="r" rtl="0">
              <a:lnSpc>
                <a:spcPct val="100000"/>
              </a:lnSpc>
              <a:spcAft>
                <a:spcPts val="0"/>
              </a:spcAft>
              <a:buNone/>
              <a:defRPr sz="1333">
                <a:solidFill>
                  <a:srgbClr val="61616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0293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FFFFFF"/>
        </a:solidFill>
        <a:effectLst/>
      </p:bgPr>
    </p:bg>
    <p:spTree>
      <p:nvGrpSpPr>
        <p:cNvPr id="1" name="Shape 134"/>
        <p:cNvGrpSpPr/>
        <p:nvPr/>
      </p:nvGrpSpPr>
      <p:grpSpPr>
        <a:xfrm>
          <a:off x="0" y="0"/>
          <a:ext cx="0" cy="0"/>
          <a:chOff x="0" y="0"/>
          <a:chExt cx="0" cy="0"/>
        </a:xfrm>
      </p:grpSpPr>
      <p:sp>
        <p:nvSpPr>
          <p:cNvPr id="135" name="Google Shape;135;p17"/>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6" name="Google Shape;136;p17"/>
          <p:cNvSpPr txBox="1">
            <a:spLocks noGrp="1"/>
          </p:cNvSpPr>
          <p:nvPr>
            <p:ph type="title"/>
          </p:nvPr>
        </p:nvSpPr>
        <p:spPr>
          <a:xfrm rot="-5400000">
            <a:off x="-826967" y="2396667"/>
            <a:ext cx="5418800" cy="2009200"/>
          </a:xfrm>
          <a:prstGeom prst="rect">
            <a:avLst/>
          </a:prstGeom>
          <a:noFill/>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4800"/>
              <a:buNone/>
              <a:defRPr sz="6400" b="1">
                <a:solidFill>
                  <a:schemeClr val="dk1"/>
                </a:solidFill>
              </a:defRPr>
            </a:lvl1pPr>
            <a:lvl2pPr lvl="1" algn="r" rtl="0">
              <a:lnSpc>
                <a:spcPct val="100000"/>
              </a:lnSpc>
              <a:spcBef>
                <a:spcPts val="0"/>
              </a:spcBef>
              <a:spcAft>
                <a:spcPts val="0"/>
              </a:spcAft>
              <a:buClr>
                <a:schemeClr val="dk1"/>
              </a:buClr>
              <a:buSzPts val="4800"/>
              <a:buNone/>
              <a:defRPr sz="6400" b="1">
                <a:solidFill>
                  <a:schemeClr val="dk1"/>
                </a:solidFill>
              </a:defRPr>
            </a:lvl2pPr>
            <a:lvl3pPr lvl="2" algn="r" rtl="0">
              <a:lnSpc>
                <a:spcPct val="100000"/>
              </a:lnSpc>
              <a:spcBef>
                <a:spcPts val="0"/>
              </a:spcBef>
              <a:spcAft>
                <a:spcPts val="0"/>
              </a:spcAft>
              <a:buClr>
                <a:schemeClr val="dk1"/>
              </a:buClr>
              <a:buSzPts val="4800"/>
              <a:buNone/>
              <a:defRPr sz="6400" b="1">
                <a:solidFill>
                  <a:schemeClr val="dk1"/>
                </a:solidFill>
              </a:defRPr>
            </a:lvl3pPr>
            <a:lvl4pPr lvl="3" algn="r" rtl="0">
              <a:lnSpc>
                <a:spcPct val="100000"/>
              </a:lnSpc>
              <a:spcBef>
                <a:spcPts val="0"/>
              </a:spcBef>
              <a:spcAft>
                <a:spcPts val="0"/>
              </a:spcAft>
              <a:buClr>
                <a:schemeClr val="dk1"/>
              </a:buClr>
              <a:buSzPts val="4800"/>
              <a:buNone/>
              <a:defRPr sz="6400" b="1">
                <a:solidFill>
                  <a:schemeClr val="dk1"/>
                </a:solidFill>
              </a:defRPr>
            </a:lvl4pPr>
            <a:lvl5pPr lvl="4" algn="r" rtl="0">
              <a:lnSpc>
                <a:spcPct val="100000"/>
              </a:lnSpc>
              <a:spcBef>
                <a:spcPts val="0"/>
              </a:spcBef>
              <a:spcAft>
                <a:spcPts val="0"/>
              </a:spcAft>
              <a:buClr>
                <a:schemeClr val="dk1"/>
              </a:buClr>
              <a:buSzPts val="4800"/>
              <a:buNone/>
              <a:defRPr sz="6400" b="1">
                <a:solidFill>
                  <a:schemeClr val="dk1"/>
                </a:solidFill>
              </a:defRPr>
            </a:lvl5pPr>
            <a:lvl6pPr lvl="5" algn="r" rtl="0">
              <a:lnSpc>
                <a:spcPct val="100000"/>
              </a:lnSpc>
              <a:spcBef>
                <a:spcPts val="0"/>
              </a:spcBef>
              <a:spcAft>
                <a:spcPts val="0"/>
              </a:spcAft>
              <a:buClr>
                <a:schemeClr val="dk1"/>
              </a:buClr>
              <a:buSzPts val="4800"/>
              <a:buNone/>
              <a:defRPr sz="6400" b="1">
                <a:solidFill>
                  <a:schemeClr val="dk1"/>
                </a:solidFill>
              </a:defRPr>
            </a:lvl6pPr>
            <a:lvl7pPr lvl="6" algn="r" rtl="0">
              <a:lnSpc>
                <a:spcPct val="100000"/>
              </a:lnSpc>
              <a:spcBef>
                <a:spcPts val="0"/>
              </a:spcBef>
              <a:spcAft>
                <a:spcPts val="0"/>
              </a:spcAft>
              <a:buClr>
                <a:schemeClr val="dk1"/>
              </a:buClr>
              <a:buSzPts val="4800"/>
              <a:buNone/>
              <a:defRPr sz="6400" b="1">
                <a:solidFill>
                  <a:schemeClr val="dk1"/>
                </a:solidFill>
              </a:defRPr>
            </a:lvl7pPr>
            <a:lvl8pPr lvl="7" algn="r" rtl="0">
              <a:lnSpc>
                <a:spcPct val="100000"/>
              </a:lnSpc>
              <a:spcBef>
                <a:spcPts val="0"/>
              </a:spcBef>
              <a:spcAft>
                <a:spcPts val="0"/>
              </a:spcAft>
              <a:buClr>
                <a:schemeClr val="dk1"/>
              </a:buClr>
              <a:buSzPts val="4800"/>
              <a:buNone/>
              <a:defRPr sz="6400" b="1">
                <a:solidFill>
                  <a:schemeClr val="dk1"/>
                </a:solidFill>
              </a:defRPr>
            </a:lvl8pPr>
            <a:lvl9pPr lvl="8" algn="r" rtl="0">
              <a:lnSpc>
                <a:spcPct val="100000"/>
              </a:lnSpc>
              <a:spcBef>
                <a:spcPts val="0"/>
              </a:spcBef>
              <a:spcAft>
                <a:spcPts val="0"/>
              </a:spcAft>
              <a:buClr>
                <a:schemeClr val="dk1"/>
              </a:buClr>
              <a:buSzPts val="4800"/>
              <a:buNone/>
              <a:defRPr sz="6400" b="1">
                <a:solidFill>
                  <a:schemeClr val="dk1"/>
                </a:solidFill>
              </a:defRPr>
            </a:lvl9pPr>
          </a:lstStyle>
          <a:p>
            <a:endParaRPr/>
          </a:p>
        </p:txBody>
      </p:sp>
      <p:sp>
        <p:nvSpPr>
          <p:cNvPr id="137" name="Google Shape;137;p17"/>
          <p:cNvSpPr txBox="1">
            <a:spLocks noGrp="1"/>
          </p:cNvSpPr>
          <p:nvPr>
            <p:ph type="body" idx="1"/>
          </p:nvPr>
        </p:nvSpPr>
        <p:spPr>
          <a:xfrm>
            <a:off x="3468000" y="691833"/>
            <a:ext cx="7884400" cy="5418800"/>
          </a:xfrm>
          <a:prstGeom prst="rect">
            <a:avLst/>
          </a:prstGeom>
          <a:noFill/>
        </p:spPr>
        <p:txBody>
          <a:bodyPr spcFirstLastPara="1" wrap="square" lIns="91425" tIns="91425" rIns="91425" bIns="91425" anchor="t" anchorCtr="0">
            <a:noAutofit/>
          </a:bodyPr>
          <a:lstStyle>
            <a:lvl1pPr marL="609585" lvl="0" indent="-440256" algn="l" rtl="0">
              <a:lnSpc>
                <a:spcPct val="115000"/>
              </a:lnSpc>
              <a:spcBef>
                <a:spcPts val="0"/>
              </a:spcBef>
              <a:spcAft>
                <a:spcPts val="0"/>
              </a:spcAft>
              <a:buClr>
                <a:schemeClr val="dk2"/>
              </a:buClr>
              <a:buSzPts val="1600"/>
              <a:buChar char="●"/>
              <a:defRPr sz="2133">
                <a:solidFill>
                  <a:schemeClr val="dk2"/>
                </a:solidFill>
              </a:defRPr>
            </a:lvl1pPr>
            <a:lvl2pPr marL="1219170" lvl="1" indent="-423323" algn="l" rtl="0">
              <a:lnSpc>
                <a:spcPct val="115000"/>
              </a:lnSpc>
              <a:spcBef>
                <a:spcPts val="2133"/>
              </a:spcBef>
              <a:spcAft>
                <a:spcPts val="0"/>
              </a:spcAft>
              <a:buClr>
                <a:schemeClr val="dk2"/>
              </a:buClr>
              <a:buSzPts val="1400"/>
              <a:buChar char="○"/>
              <a:defRPr sz="1867">
                <a:solidFill>
                  <a:schemeClr val="dk2"/>
                </a:solidFill>
              </a:defRPr>
            </a:lvl2pPr>
            <a:lvl3pPr marL="1828754" lvl="2" indent="-423323" algn="l" rtl="0">
              <a:lnSpc>
                <a:spcPct val="115000"/>
              </a:lnSpc>
              <a:spcBef>
                <a:spcPts val="2133"/>
              </a:spcBef>
              <a:spcAft>
                <a:spcPts val="0"/>
              </a:spcAft>
              <a:buClr>
                <a:schemeClr val="dk2"/>
              </a:buClr>
              <a:buSzPts val="1400"/>
              <a:buChar char="■"/>
              <a:defRPr sz="1867">
                <a:solidFill>
                  <a:schemeClr val="dk2"/>
                </a:solidFill>
              </a:defRPr>
            </a:lvl3pPr>
            <a:lvl4pPr marL="2438339" lvl="3" indent="-423323" algn="l" rtl="0">
              <a:lnSpc>
                <a:spcPct val="115000"/>
              </a:lnSpc>
              <a:spcBef>
                <a:spcPts val="2133"/>
              </a:spcBef>
              <a:spcAft>
                <a:spcPts val="0"/>
              </a:spcAft>
              <a:buClr>
                <a:schemeClr val="dk2"/>
              </a:buClr>
              <a:buSzPts val="1400"/>
              <a:buChar char="●"/>
              <a:defRPr sz="1867">
                <a:solidFill>
                  <a:schemeClr val="dk2"/>
                </a:solidFill>
              </a:defRPr>
            </a:lvl4pPr>
            <a:lvl5pPr marL="3047924" lvl="4" indent="-423323" algn="l" rtl="0">
              <a:lnSpc>
                <a:spcPct val="115000"/>
              </a:lnSpc>
              <a:spcBef>
                <a:spcPts val="2133"/>
              </a:spcBef>
              <a:spcAft>
                <a:spcPts val="0"/>
              </a:spcAft>
              <a:buClr>
                <a:schemeClr val="dk2"/>
              </a:buClr>
              <a:buSzPts val="1400"/>
              <a:buChar char="○"/>
              <a:defRPr sz="1867">
                <a:solidFill>
                  <a:schemeClr val="dk2"/>
                </a:solidFill>
              </a:defRPr>
            </a:lvl5pPr>
            <a:lvl6pPr marL="3657509" lvl="5" indent="-423323" algn="l" rtl="0">
              <a:lnSpc>
                <a:spcPct val="115000"/>
              </a:lnSpc>
              <a:spcBef>
                <a:spcPts val="2133"/>
              </a:spcBef>
              <a:spcAft>
                <a:spcPts val="0"/>
              </a:spcAft>
              <a:buClr>
                <a:schemeClr val="dk2"/>
              </a:buClr>
              <a:buSzPts val="1400"/>
              <a:buChar char="■"/>
              <a:defRPr sz="1867">
                <a:solidFill>
                  <a:schemeClr val="dk2"/>
                </a:solidFill>
              </a:defRPr>
            </a:lvl6pPr>
            <a:lvl7pPr marL="4267093" lvl="6" indent="-423323" algn="l" rtl="0">
              <a:lnSpc>
                <a:spcPct val="115000"/>
              </a:lnSpc>
              <a:spcBef>
                <a:spcPts val="2133"/>
              </a:spcBef>
              <a:spcAft>
                <a:spcPts val="0"/>
              </a:spcAft>
              <a:buClr>
                <a:schemeClr val="dk2"/>
              </a:buClr>
              <a:buSzPts val="1400"/>
              <a:buChar char="●"/>
              <a:defRPr sz="1867">
                <a:solidFill>
                  <a:schemeClr val="dk2"/>
                </a:solidFill>
              </a:defRPr>
            </a:lvl7pPr>
            <a:lvl8pPr marL="4876678" lvl="7" indent="-423323" algn="l" rtl="0">
              <a:lnSpc>
                <a:spcPct val="115000"/>
              </a:lnSpc>
              <a:spcBef>
                <a:spcPts val="2133"/>
              </a:spcBef>
              <a:spcAft>
                <a:spcPts val="0"/>
              </a:spcAft>
              <a:buClr>
                <a:schemeClr val="dk2"/>
              </a:buClr>
              <a:buSzPts val="1400"/>
              <a:buChar char="○"/>
              <a:defRPr sz="1867">
                <a:solidFill>
                  <a:schemeClr val="dk2"/>
                </a:solidFill>
              </a:defRPr>
            </a:lvl8pPr>
            <a:lvl9pPr marL="5486263" lvl="8" indent="-423323" algn="l" rtl="0">
              <a:lnSpc>
                <a:spcPct val="115000"/>
              </a:lnSpc>
              <a:spcBef>
                <a:spcPts val="2133"/>
              </a:spcBef>
              <a:spcAft>
                <a:spcPts val="2133"/>
              </a:spcAft>
              <a:buClr>
                <a:schemeClr val="dk2"/>
              </a:buClr>
              <a:buSzPts val="1400"/>
              <a:buChar char="■"/>
              <a:defRPr sz="1867">
                <a:solidFill>
                  <a:schemeClr val="dk2"/>
                </a:solidFill>
              </a:defRPr>
            </a:lvl9pPr>
          </a:lstStyle>
          <a:p>
            <a:endParaRPr/>
          </a:p>
        </p:txBody>
      </p:sp>
      <p:sp>
        <p:nvSpPr>
          <p:cNvPr id="138" name="Google Shape;138;p17"/>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chemeClr val="dk2"/>
                </a:solidFill>
              </a:defRPr>
            </a:lvl1pPr>
            <a:lvl2pPr lvl="1" algn="r" rtl="0">
              <a:lnSpc>
                <a:spcPct val="100000"/>
              </a:lnSpc>
              <a:spcAft>
                <a:spcPts val="0"/>
              </a:spcAft>
              <a:buNone/>
              <a:defRPr sz="1333">
                <a:solidFill>
                  <a:schemeClr val="dk2"/>
                </a:solidFill>
              </a:defRPr>
            </a:lvl2pPr>
            <a:lvl3pPr lvl="2" algn="r" rtl="0">
              <a:lnSpc>
                <a:spcPct val="100000"/>
              </a:lnSpc>
              <a:spcAft>
                <a:spcPts val="0"/>
              </a:spcAft>
              <a:buNone/>
              <a:defRPr sz="1333">
                <a:solidFill>
                  <a:schemeClr val="dk2"/>
                </a:solidFill>
              </a:defRPr>
            </a:lvl3pPr>
            <a:lvl4pPr lvl="3" algn="r" rtl="0">
              <a:lnSpc>
                <a:spcPct val="100000"/>
              </a:lnSpc>
              <a:spcAft>
                <a:spcPts val="0"/>
              </a:spcAft>
              <a:buNone/>
              <a:defRPr sz="1333">
                <a:solidFill>
                  <a:schemeClr val="dk2"/>
                </a:solidFill>
              </a:defRPr>
            </a:lvl4pPr>
            <a:lvl5pPr lvl="4" algn="r" rtl="0">
              <a:lnSpc>
                <a:spcPct val="100000"/>
              </a:lnSpc>
              <a:spcAft>
                <a:spcPts val="0"/>
              </a:spcAft>
              <a:buNone/>
              <a:defRPr sz="1333">
                <a:solidFill>
                  <a:schemeClr val="dk2"/>
                </a:solidFill>
              </a:defRPr>
            </a:lvl5pPr>
            <a:lvl6pPr lvl="5" algn="r" rtl="0">
              <a:lnSpc>
                <a:spcPct val="100000"/>
              </a:lnSpc>
              <a:spcAft>
                <a:spcPts val="0"/>
              </a:spcAft>
              <a:buNone/>
              <a:defRPr sz="1333">
                <a:solidFill>
                  <a:schemeClr val="dk2"/>
                </a:solidFill>
              </a:defRPr>
            </a:lvl6pPr>
            <a:lvl7pPr lvl="6" algn="r" rtl="0">
              <a:lnSpc>
                <a:spcPct val="100000"/>
              </a:lnSpc>
              <a:spcAft>
                <a:spcPts val="0"/>
              </a:spcAft>
              <a:buNone/>
              <a:defRPr sz="1333">
                <a:solidFill>
                  <a:schemeClr val="dk2"/>
                </a:solidFill>
              </a:defRPr>
            </a:lvl7pPr>
            <a:lvl8pPr lvl="7" algn="r" rtl="0">
              <a:lnSpc>
                <a:spcPct val="100000"/>
              </a:lnSpc>
              <a:spcAft>
                <a:spcPts val="0"/>
              </a:spcAft>
              <a:buNone/>
              <a:defRPr sz="1333">
                <a:solidFill>
                  <a:schemeClr val="dk2"/>
                </a:solidFill>
              </a:defRPr>
            </a:lvl8pPr>
            <a:lvl9pPr lvl="8" algn="r" rtl="0">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1648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7">
  <p:cSld name="Custom layout 7">
    <p:spTree>
      <p:nvGrpSpPr>
        <p:cNvPr id="1" name="Shape 139"/>
        <p:cNvGrpSpPr/>
        <p:nvPr/>
      </p:nvGrpSpPr>
      <p:grpSpPr>
        <a:xfrm>
          <a:off x="0" y="0"/>
          <a:ext cx="0" cy="0"/>
          <a:chOff x="0" y="0"/>
          <a:chExt cx="0" cy="0"/>
        </a:xfrm>
      </p:grpSpPr>
      <p:sp>
        <p:nvSpPr>
          <p:cNvPr id="140" name="Google Shape;140;p18"/>
          <p:cNvSpPr/>
          <p:nvPr/>
        </p:nvSpPr>
        <p:spPr>
          <a:xfrm>
            <a:off x="0" y="0"/>
            <a:ext cx="12192000" cy="68580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1" name="Google Shape;141;p18"/>
          <p:cNvSpPr/>
          <p:nvPr/>
        </p:nvSpPr>
        <p:spPr>
          <a:xfrm>
            <a:off x="4455067" y="419833"/>
            <a:ext cx="7315200" cy="6017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2" name="Google Shape;142;p18"/>
          <p:cNvSpPr/>
          <p:nvPr/>
        </p:nvSpPr>
        <p:spPr>
          <a:xfrm>
            <a:off x="0" y="0"/>
            <a:ext cx="4064000" cy="6858000"/>
          </a:xfrm>
          <a:prstGeom prst="rect">
            <a:avLst/>
          </a:prstGeom>
          <a:solidFill>
            <a:srgbClr val="4343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3" name="Google Shape;143;p18"/>
          <p:cNvSpPr/>
          <p:nvPr/>
        </p:nvSpPr>
        <p:spPr>
          <a:xfrm>
            <a:off x="4455067" y="419833"/>
            <a:ext cx="7315200" cy="151200"/>
          </a:xfrm>
          <a:prstGeom prst="rect">
            <a:avLst/>
          </a:prstGeom>
          <a:solidFill>
            <a:srgbClr val="4343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4" name="Google Shape;144;p18"/>
          <p:cNvSpPr txBox="1">
            <a:spLocks noGrp="1"/>
          </p:cNvSpPr>
          <p:nvPr>
            <p:ph type="title"/>
          </p:nvPr>
        </p:nvSpPr>
        <p:spPr>
          <a:xfrm>
            <a:off x="464400" y="570933"/>
            <a:ext cx="3135200" cy="58664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rgbClr val="FFFFFF"/>
              </a:buClr>
              <a:buSzPts val="2800"/>
              <a:buNone/>
              <a:defRPr sz="3733" b="1">
                <a:solidFill>
                  <a:srgbClr val="FFFFFF"/>
                </a:solidFill>
              </a:defRPr>
            </a:lvl1pPr>
            <a:lvl2pPr lvl="1" algn="l" rtl="0">
              <a:lnSpc>
                <a:spcPct val="100000"/>
              </a:lnSpc>
              <a:spcBef>
                <a:spcPts val="0"/>
              </a:spcBef>
              <a:spcAft>
                <a:spcPts val="0"/>
              </a:spcAft>
              <a:buClr>
                <a:srgbClr val="FFFFFF"/>
              </a:buClr>
              <a:buSzPts val="2800"/>
              <a:buNone/>
              <a:defRPr sz="3733" b="1">
                <a:solidFill>
                  <a:srgbClr val="FFFFFF"/>
                </a:solidFill>
              </a:defRPr>
            </a:lvl2pPr>
            <a:lvl3pPr lvl="2" algn="l" rtl="0">
              <a:lnSpc>
                <a:spcPct val="100000"/>
              </a:lnSpc>
              <a:spcBef>
                <a:spcPts val="0"/>
              </a:spcBef>
              <a:spcAft>
                <a:spcPts val="0"/>
              </a:spcAft>
              <a:buClr>
                <a:srgbClr val="FFFFFF"/>
              </a:buClr>
              <a:buSzPts val="2800"/>
              <a:buNone/>
              <a:defRPr sz="3733" b="1">
                <a:solidFill>
                  <a:srgbClr val="FFFFFF"/>
                </a:solidFill>
              </a:defRPr>
            </a:lvl3pPr>
            <a:lvl4pPr lvl="3" algn="l" rtl="0">
              <a:lnSpc>
                <a:spcPct val="100000"/>
              </a:lnSpc>
              <a:spcBef>
                <a:spcPts val="0"/>
              </a:spcBef>
              <a:spcAft>
                <a:spcPts val="0"/>
              </a:spcAft>
              <a:buClr>
                <a:srgbClr val="FFFFFF"/>
              </a:buClr>
              <a:buSzPts val="2800"/>
              <a:buNone/>
              <a:defRPr sz="3733" b="1">
                <a:solidFill>
                  <a:srgbClr val="FFFFFF"/>
                </a:solidFill>
              </a:defRPr>
            </a:lvl4pPr>
            <a:lvl5pPr lvl="4" algn="l" rtl="0">
              <a:lnSpc>
                <a:spcPct val="100000"/>
              </a:lnSpc>
              <a:spcBef>
                <a:spcPts val="0"/>
              </a:spcBef>
              <a:spcAft>
                <a:spcPts val="0"/>
              </a:spcAft>
              <a:buClr>
                <a:srgbClr val="FFFFFF"/>
              </a:buClr>
              <a:buSzPts val="2800"/>
              <a:buNone/>
              <a:defRPr sz="3733" b="1">
                <a:solidFill>
                  <a:srgbClr val="FFFFFF"/>
                </a:solidFill>
              </a:defRPr>
            </a:lvl5pPr>
            <a:lvl6pPr lvl="5" algn="l" rtl="0">
              <a:lnSpc>
                <a:spcPct val="100000"/>
              </a:lnSpc>
              <a:spcBef>
                <a:spcPts val="0"/>
              </a:spcBef>
              <a:spcAft>
                <a:spcPts val="0"/>
              </a:spcAft>
              <a:buClr>
                <a:srgbClr val="FFFFFF"/>
              </a:buClr>
              <a:buSzPts val="2800"/>
              <a:buNone/>
              <a:defRPr sz="3733" b="1">
                <a:solidFill>
                  <a:srgbClr val="FFFFFF"/>
                </a:solidFill>
              </a:defRPr>
            </a:lvl6pPr>
            <a:lvl7pPr lvl="6" algn="l" rtl="0">
              <a:lnSpc>
                <a:spcPct val="100000"/>
              </a:lnSpc>
              <a:spcBef>
                <a:spcPts val="0"/>
              </a:spcBef>
              <a:spcAft>
                <a:spcPts val="0"/>
              </a:spcAft>
              <a:buClr>
                <a:srgbClr val="FFFFFF"/>
              </a:buClr>
              <a:buSzPts val="2800"/>
              <a:buNone/>
              <a:defRPr sz="3733" b="1">
                <a:solidFill>
                  <a:srgbClr val="FFFFFF"/>
                </a:solidFill>
              </a:defRPr>
            </a:lvl7pPr>
            <a:lvl8pPr lvl="7" algn="l" rtl="0">
              <a:lnSpc>
                <a:spcPct val="100000"/>
              </a:lnSpc>
              <a:spcBef>
                <a:spcPts val="0"/>
              </a:spcBef>
              <a:spcAft>
                <a:spcPts val="0"/>
              </a:spcAft>
              <a:buClr>
                <a:srgbClr val="FFFFFF"/>
              </a:buClr>
              <a:buSzPts val="2800"/>
              <a:buNone/>
              <a:defRPr sz="3733" b="1">
                <a:solidFill>
                  <a:srgbClr val="FFFFFF"/>
                </a:solidFill>
              </a:defRPr>
            </a:lvl8pPr>
            <a:lvl9pPr lvl="8" algn="l" rtl="0">
              <a:lnSpc>
                <a:spcPct val="100000"/>
              </a:lnSpc>
              <a:spcBef>
                <a:spcPts val="0"/>
              </a:spcBef>
              <a:spcAft>
                <a:spcPts val="0"/>
              </a:spcAft>
              <a:buClr>
                <a:srgbClr val="FFFFFF"/>
              </a:buClr>
              <a:buSzPts val="2800"/>
              <a:buNone/>
              <a:defRPr sz="3733" b="1">
                <a:solidFill>
                  <a:srgbClr val="FFFFFF"/>
                </a:solidFill>
              </a:defRPr>
            </a:lvl9pPr>
          </a:lstStyle>
          <a:p>
            <a:endParaRPr/>
          </a:p>
        </p:txBody>
      </p:sp>
      <p:sp>
        <p:nvSpPr>
          <p:cNvPr id="145" name="Google Shape;145;p18"/>
          <p:cNvSpPr txBox="1">
            <a:spLocks noGrp="1"/>
          </p:cNvSpPr>
          <p:nvPr>
            <p:ph type="body" idx="1"/>
          </p:nvPr>
        </p:nvSpPr>
        <p:spPr>
          <a:xfrm>
            <a:off x="4719100" y="791867"/>
            <a:ext cx="6787200" cy="5348800"/>
          </a:xfrm>
          <a:prstGeom prst="rect">
            <a:avLst/>
          </a:prstGeom>
          <a:noFill/>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Clr>
                <a:srgbClr val="666666"/>
              </a:buClr>
              <a:buSzPts val="1400"/>
              <a:buChar char="●"/>
              <a:defRPr sz="1867">
                <a:solidFill>
                  <a:srgbClr val="666666"/>
                </a:solidFill>
              </a:defRPr>
            </a:lvl1pPr>
            <a:lvl2pPr marL="1219170" lvl="1" indent="-406390" algn="l" rtl="0">
              <a:lnSpc>
                <a:spcPct val="115000"/>
              </a:lnSpc>
              <a:spcBef>
                <a:spcPts val="2133"/>
              </a:spcBef>
              <a:spcAft>
                <a:spcPts val="0"/>
              </a:spcAft>
              <a:buClr>
                <a:srgbClr val="666666"/>
              </a:buClr>
              <a:buSzPts val="1200"/>
              <a:buChar char="○"/>
              <a:defRPr sz="1600">
                <a:solidFill>
                  <a:srgbClr val="666666"/>
                </a:solidFill>
              </a:defRPr>
            </a:lvl2pPr>
            <a:lvl3pPr marL="1828754" lvl="2" indent="-406390" algn="l" rtl="0">
              <a:lnSpc>
                <a:spcPct val="115000"/>
              </a:lnSpc>
              <a:spcBef>
                <a:spcPts val="2133"/>
              </a:spcBef>
              <a:spcAft>
                <a:spcPts val="0"/>
              </a:spcAft>
              <a:buClr>
                <a:srgbClr val="666666"/>
              </a:buClr>
              <a:buSzPts val="1200"/>
              <a:buChar char="■"/>
              <a:defRPr sz="1600">
                <a:solidFill>
                  <a:srgbClr val="666666"/>
                </a:solidFill>
              </a:defRPr>
            </a:lvl3pPr>
            <a:lvl4pPr marL="2438339" lvl="3" indent="-406390" algn="l" rtl="0">
              <a:lnSpc>
                <a:spcPct val="115000"/>
              </a:lnSpc>
              <a:spcBef>
                <a:spcPts val="2133"/>
              </a:spcBef>
              <a:spcAft>
                <a:spcPts val="0"/>
              </a:spcAft>
              <a:buClr>
                <a:srgbClr val="666666"/>
              </a:buClr>
              <a:buSzPts val="1200"/>
              <a:buChar char="●"/>
              <a:defRPr sz="1600">
                <a:solidFill>
                  <a:srgbClr val="666666"/>
                </a:solidFill>
              </a:defRPr>
            </a:lvl4pPr>
            <a:lvl5pPr marL="3047924" lvl="4" indent="-406390" algn="l" rtl="0">
              <a:lnSpc>
                <a:spcPct val="115000"/>
              </a:lnSpc>
              <a:spcBef>
                <a:spcPts val="2133"/>
              </a:spcBef>
              <a:spcAft>
                <a:spcPts val="0"/>
              </a:spcAft>
              <a:buClr>
                <a:srgbClr val="666666"/>
              </a:buClr>
              <a:buSzPts val="1200"/>
              <a:buChar char="○"/>
              <a:defRPr sz="1600">
                <a:solidFill>
                  <a:srgbClr val="666666"/>
                </a:solidFill>
              </a:defRPr>
            </a:lvl5pPr>
            <a:lvl6pPr marL="3657509" lvl="5" indent="-406390" algn="l" rtl="0">
              <a:lnSpc>
                <a:spcPct val="115000"/>
              </a:lnSpc>
              <a:spcBef>
                <a:spcPts val="2133"/>
              </a:spcBef>
              <a:spcAft>
                <a:spcPts val="0"/>
              </a:spcAft>
              <a:buClr>
                <a:srgbClr val="666666"/>
              </a:buClr>
              <a:buSzPts val="1200"/>
              <a:buChar char="■"/>
              <a:defRPr sz="1600">
                <a:solidFill>
                  <a:srgbClr val="666666"/>
                </a:solidFill>
              </a:defRPr>
            </a:lvl6pPr>
            <a:lvl7pPr marL="4267093" lvl="6" indent="-406390" algn="l" rtl="0">
              <a:lnSpc>
                <a:spcPct val="115000"/>
              </a:lnSpc>
              <a:spcBef>
                <a:spcPts val="2133"/>
              </a:spcBef>
              <a:spcAft>
                <a:spcPts val="0"/>
              </a:spcAft>
              <a:buClr>
                <a:srgbClr val="666666"/>
              </a:buClr>
              <a:buSzPts val="1200"/>
              <a:buChar char="●"/>
              <a:defRPr sz="1600">
                <a:solidFill>
                  <a:srgbClr val="666666"/>
                </a:solidFill>
              </a:defRPr>
            </a:lvl7pPr>
            <a:lvl8pPr marL="4876678" lvl="7" indent="-406390" algn="l" rtl="0">
              <a:lnSpc>
                <a:spcPct val="115000"/>
              </a:lnSpc>
              <a:spcBef>
                <a:spcPts val="2133"/>
              </a:spcBef>
              <a:spcAft>
                <a:spcPts val="0"/>
              </a:spcAft>
              <a:buClr>
                <a:srgbClr val="666666"/>
              </a:buClr>
              <a:buSzPts val="1200"/>
              <a:buChar char="○"/>
              <a:defRPr sz="1600">
                <a:solidFill>
                  <a:srgbClr val="666666"/>
                </a:solidFill>
              </a:defRPr>
            </a:lvl8pPr>
            <a:lvl9pPr marL="5486263" lvl="8" indent="-406390" algn="l" rtl="0">
              <a:lnSpc>
                <a:spcPct val="115000"/>
              </a:lnSpc>
              <a:spcBef>
                <a:spcPts val="2133"/>
              </a:spcBef>
              <a:spcAft>
                <a:spcPts val="2133"/>
              </a:spcAft>
              <a:buClr>
                <a:srgbClr val="666666"/>
              </a:buClr>
              <a:buSzPts val="1200"/>
              <a:buChar char="■"/>
              <a:defRPr sz="1600">
                <a:solidFill>
                  <a:srgbClr val="666666"/>
                </a:solidFill>
              </a:defRPr>
            </a:lvl9pPr>
          </a:lstStyle>
          <a:p>
            <a:endParaRPr/>
          </a:p>
        </p:txBody>
      </p:sp>
      <p:sp>
        <p:nvSpPr>
          <p:cNvPr id="146" name="Google Shape;146;p18"/>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666666"/>
                </a:solidFill>
              </a:defRPr>
            </a:lvl1pPr>
            <a:lvl2pPr lvl="1" algn="r" rtl="0">
              <a:lnSpc>
                <a:spcPct val="100000"/>
              </a:lnSpc>
              <a:spcAft>
                <a:spcPts val="0"/>
              </a:spcAft>
              <a:buNone/>
              <a:defRPr sz="1333">
                <a:solidFill>
                  <a:srgbClr val="666666"/>
                </a:solidFill>
              </a:defRPr>
            </a:lvl2pPr>
            <a:lvl3pPr lvl="2" algn="r" rtl="0">
              <a:lnSpc>
                <a:spcPct val="100000"/>
              </a:lnSpc>
              <a:spcAft>
                <a:spcPts val="0"/>
              </a:spcAft>
              <a:buNone/>
              <a:defRPr sz="1333">
                <a:solidFill>
                  <a:srgbClr val="666666"/>
                </a:solidFill>
              </a:defRPr>
            </a:lvl3pPr>
            <a:lvl4pPr lvl="3" algn="r" rtl="0">
              <a:lnSpc>
                <a:spcPct val="100000"/>
              </a:lnSpc>
              <a:spcAft>
                <a:spcPts val="0"/>
              </a:spcAft>
              <a:buNone/>
              <a:defRPr sz="1333">
                <a:solidFill>
                  <a:srgbClr val="666666"/>
                </a:solidFill>
              </a:defRPr>
            </a:lvl4pPr>
            <a:lvl5pPr lvl="4" algn="r" rtl="0">
              <a:lnSpc>
                <a:spcPct val="100000"/>
              </a:lnSpc>
              <a:spcAft>
                <a:spcPts val="0"/>
              </a:spcAft>
              <a:buNone/>
              <a:defRPr sz="1333">
                <a:solidFill>
                  <a:srgbClr val="666666"/>
                </a:solidFill>
              </a:defRPr>
            </a:lvl5pPr>
            <a:lvl6pPr lvl="5" algn="r" rtl="0">
              <a:lnSpc>
                <a:spcPct val="100000"/>
              </a:lnSpc>
              <a:spcAft>
                <a:spcPts val="0"/>
              </a:spcAft>
              <a:buNone/>
              <a:defRPr sz="1333">
                <a:solidFill>
                  <a:srgbClr val="666666"/>
                </a:solidFill>
              </a:defRPr>
            </a:lvl6pPr>
            <a:lvl7pPr lvl="6" algn="r" rtl="0">
              <a:lnSpc>
                <a:spcPct val="100000"/>
              </a:lnSpc>
              <a:spcAft>
                <a:spcPts val="0"/>
              </a:spcAft>
              <a:buNone/>
              <a:defRPr sz="1333">
                <a:solidFill>
                  <a:srgbClr val="666666"/>
                </a:solidFill>
              </a:defRPr>
            </a:lvl7pPr>
            <a:lvl8pPr lvl="7" algn="r" rtl="0">
              <a:lnSpc>
                <a:spcPct val="100000"/>
              </a:lnSpc>
              <a:spcAft>
                <a:spcPts val="0"/>
              </a:spcAft>
              <a:buNone/>
              <a:defRPr sz="1333">
                <a:solidFill>
                  <a:srgbClr val="666666"/>
                </a:solidFill>
              </a:defRPr>
            </a:lvl8pPr>
            <a:lvl9pPr lvl="8" algn="r" rtl="0">
              <a:lnSpc>
                <a:spcPct val="100000"/>
              </a:lnSpc>
              <a:spcAft>
                <a:spcPts val="0"/>
              </a:spcAft>
              <a:buNone/>
              <a:defRPr sz="1333">
                <a:solidFill>
                  <a:srgbClr val="666666"/>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3559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47"/>
        <p:cNvGrpSpPr/>
        <p:nvPr/>
      </p:nvGrpSpPr>
      <p:grpSpPr>
        <a:xfrm>
          <a:off x="0" y="0"/>
          <a:ext cx="0" cy="0"/>
          <a:chOff x="0" y="0"/>
          <a:chExt cx="0" cy="0"/>
        </a:xfrm>
      </p:grpSpPr>
      <p:sp>
        <p:nvSpPr>
          <p:cNvPr id="148" name="Google Shape;148;p19"/>
          <p:cNvSpPr/>
          <p:nvPr/>
        </p:nvSpPr>
        <p:spPr>
          <a:xfrm>
            <a:off x="0" y="0"/>
            <a:ext cx="12192000" cy="6858000"/>
          </a:xfrm>
          <a:prstGeom prst="rect">
            <a:avLst/>
          </a:prstGeom>
          <a:solidFill>
            <a:srgbClr val="1B21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9" name="Google Shape;149;p19"/>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FFFFFF"/>
                </a:solidFill>
              </a:defRPr>
            </a:lvl1pPr>
            <a:lvl2pPr lvl="1" algn="r" rtl="0">
              <a:lnSpc>
                <a:spcPct val="100000"/>
              </a:lnSpc>
              <a:spcAft>
                <a:spcPts val="0"/>
              </a:spcAft>
              <a:buNone/>
              <a:defRPr sz="1333">
                <a:solidFill>
                  <a:srgbClr val="FFFFFF"/>
                </a:solidFill>
              </a:defRPr>
            </a:lvl2pPr>
            <a:lvl3pPr lvl="2" algn="r" rtl="0">
              <a:lnSpc>
                <a:spcPct val="100000"/>
              </a:lnSpc>
              <a:spcAft>
                <a:spcPts val="0"/>
              </a:spcAft>
              <a:buNone/>
              <a:defRPr sz="1333">
                <a:solidFill>
                  <a:srgbClr val="FFFFFF"/>
                </a:solidFill>
              </a:defRPr>
            </a:lvl3pPr>
            <a:lvl4pPr lvl="3" algn="r" rtl="0">
              <a:lnSpc>
                <a:spcPct val="100000"/>
              </a:lnSpc>
              <a:spcAft>
                <a:spcPts val="0"/>
              </a:spcAft>
              <a:buNone/>
              <a:defRPr sz="1333">
                <a:solidFill>
                  <a:srgbClr val="FFFFFF"/>
                </a:solidFill>
              </a:defRPr>
            </a:lvl4pPr>
            <a:lvl5pPr lvl="4" algn="r" rtl="0">
              <a:lnSpc>
                <a:spcPct val="100000"/>
              </a:lnSpc>
              <a:spcAft>
                <a:spcPts val="0"/>
              </a:spcAft>
              <a:buNone/>
              <a:defRPr sz="1333">
                <a:solidFill>
                  <a:srgbClr val="FFFFFF"/>
                </a:solidFill>
              </a:defRPr>
            </a:lvl5pPr>
            <a:lvl6pPr lvl="5" algn="r" rtl="0">
              <a:lnSpc>
                <a:spcPct val="100000"/>
              </a:lnSpc>
              <a:spcAft>
                <a:spcPts val="0"/>
              </a:spcAft>
              <a:buNone/>
              <a:defRPr sz="1333">
                <a:solidFill>
                  <a:srgbClr val="FFFFFF"/>
                </a:solidFill>
              </a:defRPr>
            </a:lvl6pPr>
            <a:lvl7pPr lvl="6" algn="r" rtl="0">
              <a:lnSpc>
                <a:spcPct val="100000"/>
              </a:lnSpc>
              <a:spcAft>
                <a:spcPts val="0"/>
              </a:spcAft>
              <a:buNone/>
              <a:defRPr sz="1333">
                <a:solidFill>
                  <a:srgbClr val="FFFFFF"/>
                </a:solidFill>
              </a:defRPr>
            </a:lvl7pPr>
            <a:lvl8pPr lvl="7" algn="r" rtl="0">
              <a:lnSpc>
                <a:spcPct val="100000"/>
              </a:lnSpc>
              <a:spcAft>
                <a:spcPts val="0"/>
              </a:spcAft>
              <a:buNone/>
              <a:defRPr sz="1333">
                <a:solidFill>
                  <a:srgbClr val="FFFFFF"/>
                </a:solidFill>
              </a:defRPr>
            </a:lvl8pPr>
            <a:lvl9pPr lvl="8" algn="r" rtl="0">
              <a:lnSpc>
                <a:spcPct val="100000"/>
              </a:lnSpc>
              <a:spcAft>
                <a:spcPts val="0"/>
              </a:spcAft>
              <a:buNone/>
              <a:defRPr sz="1333">
                <a:solidFill>
                  <a:srgbClr val="FFFFFF"/>
                </a:solidFill>
              </a:defRPr>
            </a:lvl9pPr>
          </a:lstStyle>
          <a:p>
            <a:fld id="{00000000-1234-1234-1234-123412341234}" type="slidenum">
              <a:rPr lang="en" smtClean="0"/>
              <a:pPr/>
              <a:t>‹#›</a:t>
            </a:fld>
            <a:endParaRPr lang="en"/>
          </a:p>
        </p:txBody>
      </p:sp>
      <p:sp>
        <p:nvSpPr>
          <p:cNvPr id="150" name="Google Shape;150;p19"/>
          <p:cNvSpPr txBox="1">
            <a:spLocks noGrp="1"/>
          </p:cNvSpPr>
          <p:nvPr>
            <p:ph type="ctrTitle"/>
          </p:nvPr>
        </p:nvSpPr>
        <p:spPr>
          <a:xfrm>
            <a:off x="431367" y="695100"/>
            <a:ext cx="4619600" cy="17864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2400"/>
              <a:buNone/>
              <a:defRPr sz="3200" b="1">
                <a:solidFill>
                  <a:srgbClr val="FFFFFF"/>
                </a:solidFill>
              </a:defRPr>
            </a:lvl1pPr>
            <a:lvl2pPr lvl="1" algn="l" rtl="0">
              <a:lnSpc>
                <a:spcPct val="100000"/>
              </a:lnSpc>
              <a:spcBef>
                <a:spcPts val="0"/>
              </a:spcBef>
              <a:spcAft>
                <a:spcPts val="0"/>
              </a:spcAft>
              <a:buClr>
                <a:srgbClr val="FFFFFF"/>
              </a:buClr>
              <a:buSzPts val="2400"/>
              <a:buNone/>
              <a:defRPr sz="3200" b="1">
                <a:solidFill>
                  <a:srgbClr val="FFFFFF"/>
                </a:solidFill>
              </a:defRPr>
            </a:lvl2pPr>
            <a:lvl3pPr lvl="2" algn="l" rtl="0">
              <a:lnSpc>
                <a:spcPct val="100000"/>
              </a:lnSpc>
              <a:spcBef>
                <a:spcPts val="0"/>
              </a:spcBef>
              <a:spcAft>
                <a:spcPts val="0"/>
              </a:spcAft>
              <a:buClr>
                <a:srgbClr val="FFFFFF"/>
              </a:buClr>
              <a:buSzPts val="2400"/>
              <a:buNone/>
              <a:defRPr sz="3200" b="1">
                <a:solidFill>
                  <a:srgbClr val="FFFFFF"/>
                </a:solidFill>
              </a:defRPr>
            </a:lvl3pPr>
            <a:lvl4pPr lvl="3" algn="l" rtl="0">
              <a:lnSpc>
                <a:spcPct val="100000"/>
              </a:lnSpc>
              <a:spcBef>
                <a:spcPts val="0"/>
              </a:spcBef>
              <a:spcAft>
                <a:spcPts val="0"/>
              </a:spcAft>
              <a:buClr>
                <a:srgbClr val="FFFFFF"/>
              </a:buClr>
              <a:buSzPts val="2400"/>
              <a:buNone/>
              <a:defRPr sz="3200" b="1">
                <a:solidFill>
                  <a:srgbClr val="FFFFFF"/>
                </a:solidFill>
              </a:defRPr>
            </a:lvl4pPr>
            <a:lvl5pPr lvl="4" algn="l" rtl="0">
              <a:lnSpc>
                <a:spcPct val="100000"/>
              </a:lnSpc>
              <a:spcBef>
                <a:spcPts val="0"/>
              </a:spcBef>
              <a:spcAft>
                <a:spcPts val="0"/>
              </a:spcAft>
              <a:buClr>
                <a:srgbClr val="FFFFFF"/>
              </a:buClr>
              <a:buSzPts val="2400"/>
              <a:buNone/>
              <a:defRPr sz="3200" b="1">
                <a:solidFill>
                  <a:srgbClr val="FFFFFF"/>
                </a:solidFill>
              </a:defRPr>
            </a:lvl5pPr>
            <a:lvl6pPr lvl="5" algn="l" rtl="0">
              <a:lnSpc>
                <a:spcPct val="100000"/>
              </a:lnSpc>
              <a:spcBef>
                <a:spcPts val="0"/>
              </a:spcBef>
              <a:spcAft>
                <a:spcPts val="0"/>
              </a:spcAft>
              <a:buClr>
                <a:srgbClr val="FFFFFF"/>
              </a:buClr>
              <a:buSzPts val="2400"/>
              <a:buNone/>
              <a:defRPr sz="3200" b="1">
                <a:solidFill>
                  <a:srgbClr val="FFFFFF"/>
                </a:solidFill>
              </a:defRPr>
            </a:lvl6pPr>
            <a:lvl7pPr lvl="6" algn="l" rtl="0">
              <a:lnSpc>
                <a:spcPct val="100000"/>
              </a:lnSpc>
              <a:spcBef>
                <a:spcPts val="0"/>
              </a:spcBef>
              <a:spcAft>
                <a:spcPts val="0"/>
              </a:spcAft>
              <a:buClr>
                <a:srgbClr val="FFFFFF"/>
              </a:buClr>
              <a:buSzPts val="2400"/>
              <a:buNone/>
              <a:defRPr sz="3200" b="1">
                <a:solidFill>
                  <a:srgbClr val="FFFFFF"/>
                </a:solidFill>
              </a:defRPr>
            </a:lvl7pPr>
            <a:lvl8pPr lvl="7" algn="l" rtl="0">
              <a:lnSpc>
                <a:spcPct val="100000"/>
              </a:lnSpc>
              <a:spcBef>
                <a:spcPts val="0"/>
              </a:spcBef>
              <a:spcAft>
                <a:spcPts val="0"/>
              </a:spcAft>
              <a:buClr>
                <a:srgbClr val="FFFFFF"/>
              </a:buClr>
              <a:buSzPts val="2400"/>
              <a:buNone/>
              <a:defRPr sz="3200" b="1">
                <a:solidFill>
                  <a:srgbClr val="FFFFFF"/>
                </a:solidFill>
              </a:defRPr>
            </a:lvl8pPr>
            <a:lvl9pPr lvl="8" algn="l" rtl="0">
              <a:lnSpc>
                <a:spcPct val="100000"/>
              </a:lnSpc>
              <a:spcBef>
                <a:spcPts val="0"/>
              </a:spcBef>
              <a:spcAft>
                <a:spcPts val="0"/>
              </a:spcAft>
              <a:buClr>
                <a:srgbClr val="FFFFFF"/>
              </a:buClr>
              <a:buSzPts val="2400"/>
              <a:buNone/>
              <a:defRPr sz="3200" b="1">
                <a:solidFill>
                  <a:srgbClr val="FFFFFF"/>
                </a:solidFill>
              </a:defRPr>
            </a:lvl9pPr>
          </a:lstStyle>
          <a:p>
            <a:endParaRPr/>
          </a:p>
        </p:txBody>
      </p:sp>
      <p:sp>
        <p:nvSpPr>
          <p:cNvPr id="151" name="Google Shape;151;p19"/>
          <p:cNvSpPr txBox="1">
            <a:spLocks noGrp="1"/>
          </p:cNvSpPr>
          <p:nvPr>
            <p:ph type="body" idx="1"/>
          </p:nvPr>
        </p:nvSpPr>
        <p:spPr>
          <a:xfrm>
            <a:off x="431367" y="2654500"/>
            <a:ext cx="4619600" cy="2520000"/>
          </a:xfrm>
          <a:prstGeom prst="rect">
            <a:avLst/>
          </a:prstGeom>
          <a:noFill/>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Clr>
                <a:srgbClr val="FFFFFF"/>
              </a:buClr>
              <a:buSzPts val="1400"/>
              <a:buChar char="●"/>
              <a:defRPr sz="1867">
                <a:solidFill>
                  <a:srgbClr val="FFFFFF"/>
                </a:solidFill>
              </a:defRPr>
            </a:lvl1pPr>
            <a:lvl2pPr marL="1219170" lvl="1" indent="-406390" algn="l" rtl="0">
              <a:lnSpc>
                <a:spcPct val="115000"/>
              </a:lnSpc>
              <a:spcBef>
                <a:spcPts val="2133"/>
              </a:spcBef>
              <a:spcAft>
                <a:spcPts val="0"/>
              </a:spcAft>
              <a:buClr>
                <a:srgbClr val="FFFFFF"/>
              </a:buClr>
              <a:buSzPts val="1200"/>
              <a:buChar char="○"/>
              <a:defRPr sz="1600">
                <a:solidFill>
                  <a:srgbClr val="FFFFFF"/>
                </a:solidFill>
              </a:defRPr>
            </a:lvl2pPr>
            <a:lvl3pPr marL="1828754" lvl="2" indent="-406390" algn="l" rtl="0">
              <a:lnSpc>
                <a:spcPct val="115000"/>
              </a:lnSpc>
              <a:spcBef>
                <a:spcPts val="2133"/>
              </a:spcBef>
              <a:spcAft>
                <a:spcPts val="0"/>
              </a:spcAft>
              <a:buClr>
                <a:srgbClr val="FFFFFF"/>
              </a:buClr>
              <a:buSzPts val="1200"/>
              <a:buChar char="■"/>
              <a:defRPr sz="1600">
                <a:solidFill>
                  <a:srgbClr val="FFFFFF"/>
                </a:solidFill>
              </a:defRPr>
            </a:lvl3pPr>
            <a:lvl4pPr marL="2438339" lvl="3" indent="-406390" algn="l" rtl="0">
              <a:lnSpc>
                <a:spcPct val="115000"/>
              </a:lnSpc>
              <a:spcBef>
                <a:spcPts val="2133"/>
              </a:spcBef>
              <a:spcAft>
                <a:spcPts val="0"/>
              </a:spcAft>
              <a:buClr>
                <a:srgbClr val="FFFFFF"/>
              </a:buClr>
              <a:buSzPts val="1200"/>
              <a:buChar char="●"/>
              <a:defRPr sz="1600">
                <a:solidFill>
                  <a:srgbClr val="FFFFFF"/>
                </a:solidFill>
              </a:defRPr>
            </a:lvl4pPr>
            <a:lvl5pPr marL="3047924" lvl="4" indent="-406390" algn="l" rtl="0">
              <a:lnSpc>
                <a:spcPct val="115000"/>
              </a:lnSpc>
              <a:spcBef>
                <a:spcPts val="2133"/>
              </a:spcBef>
              <a:spcAft>
                <a:spcPts val="0"/>
              </a:spcAft>
              <a:buClr>
                <a:srgbClr val="FFFFFF"/>
              </a:buClr>
              <a:buSzPts val="1200"/>
              <a:buChar char="○"/>
              <a:defRPr sz="1600">
                <a:solidFill>
                  <a:srgbClr val="FFFFFF"/>
                </a:solidFill>
              </a:defRPr>
            </a:lvl5pPr>
            <a:lvl6pPr marL="3657509" lvl="5" indent="-406390" algn="l" rtl="0">
              <a:lnSpc>
                <a:spcPct val="115000"/>
              </a:lnSpc>
              <a:spcBef>
                <a:spcPts val="2133"/>
              </a:spcBef>
              <a:spcAft>
                <a:spcPts val="0"/>
              </a:spcAft>
              <a:buClr>
                <a:srgbClr val="FFFFFF"/>
              </a:buClr>
              <a:buSzPts val="1200"/>
              <a:buChar char="■"/>
              <a:defRPr sz="1600">
                <a:solidFill>
                  <a:srgbClr val="FFFFFF"/>
                </a:solidFill>
              </a:defRPr>
            </a:lvl6pPr>
            <a:lvl7pPr marL="4267093" lvl="6" indent="-406390" algn="l" rtl="0">
              <a:lnSpc>
                <a:spcPct val="115000"/>
              </a:lnSpc>
              <a:spcBef>
                <a:spcPts val="2133"/>
              </a:spcBef>
              <a:spcAft>
                <a:spcPts val="0"/>
              </a:spcAft>
              <a:buClr>
                <a:srgbClr val="FFFFFF"/>
              </a:buClr>
              <a:buSzPts val="1200"/>
              <a:buChar char="●"/>
              <a:defRPr sz="1600">
                <a:solidFill>
                  <a:srgbClr val="FFFFFF"/>
                </a:solidFill>
              </a:defRPr>
            </a:lvl7pPr>
            <a:lvl8pPr marL="4876678" lvl="7" indent="-406390" algn="l" rtl="0">
              <a:lnSpc>
                <a:spcPct val="115000"/>
              </a:lnSpc>
              <a:spcBef>
                <a:spcPts val="2133"/>
              </a:spcBef>
              <a:spcAft>
                <a:spcPts val="0"/>
              </a:spcAft>
              <a:buClr>
                <a:srgbClr val="FFFFFF"/>
              </a:buClr>
              <a:buSzPts val="1200"/>
              <a:buChar char="○"/>
              <a:defRPr sz="1600">
                <a:solidFill>
                  <a:srgbClr val="FFFFFF"/>
                </a:solidFill>
              </a:defRPr>
            </a:lvl8pPr>
            <a:lvl9pPr marL="5486263" lvl="8" indent="-406390" algn="l" rtl="0">
              <a:lnSpc>
                <a:spcPct val="115000"/>
              </a:lnSpc>
              <a:spcBef>
                <a:spcPts val="2133"/>
              </a:spcBef>
              <a:spcAft>
                <a:spcPts val="2133"/>
              </a:spcAft>
              <a:buClr>
                <a:srgbClr val="FFFFFF"/>
              </a:buClr>
              <a:buSzPts val="1200"/>
              <a:buChar char="■"/>
              <a:defRPr sz="1600">
                <a:solidFill>
                  <a:srgbClr val="FFFFFF"/>
                </a:solidFill>
              </a:defRPr>
            </a:lvl9pPr>
          </a:lstStyle>
          <a:p>
            <a:endParaRPr/>
          </a:p>
        </p:txBody>
      </p:sp>
    </p:spTree>
    <p:extLst>
      <p:ext uri="{BB962C8B-B14F-4D97-AF65-F5344CB8AC3E}">
        <p14:creationId xmlns:p14="http://schemas.microsoft.com/office/powerpoint/2010/main" val="1428179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8">
  <p:cSld name="Custom layout 8">
    <p:bg>
      <p:bgPr>
        <a:solidFill>
          <a:srgbClr val="FFFFFF"/>
        </a:solidFill>
        <a:effectLst/>
      </p:bgPr>
    </p:bg>
    <p:spTree>
      <p:nvGrpSpPr>
        <p:cNvPr id="1" name="Shape 152"/>
        <p:cNvGrpSpPr/>
        <p:nvPr/>
      </p:nvGrpSpPr>
      <p:grpSpPr>
        <a:xfrm>
          <a:off x="0" y="0"/>
          <a:ext cx="0" cy="0"/>
          <a:chOff x="0" y="0"/>
          <a:chExt cx="0" cy="0"/>
        </a:xfrm>
      </p:grpSpPr>
      <p:sp>
        <p:nvSpPr>
          <p:cNvPr id="153" name="Google Shape;153;p20"/>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54" name="Google Shape;154;p20"/>
          <p:cNvGrpSpPr/>
          <p:nvPr/>
        </p:nvGrpSpPr>
        <p:grpSpPr>
          <a:xfrm>
            <a:off x="0" y="0"/>
            <a:ext cx="5755600" cy="6858000"/>
            <a:chOff x="0" y="0"/>
            <a:chExt cx="4316700" cy="5143500"/>
          </a:xfrm>
        </p:grpSpPr>
        <p:sp>
          <p:nvSpPr>
            <p:cNvPr id="155" name="Google Shape;155;p20"/>
            <p:cNvSpPr/>
            <p:nvPr/>
          </p:nvSpPr>
          <p:spPr>
            <a:xfrm>
              <a:off x="0" y="0"/>
              <a:ext cx="4316700" cy="5143500"/>
            </a:xfrm>
            <a:prstGeom prst="rect">
              <a:avLst/>
            </a:prstGeom>
            <a:solidFill>
              <a:srgbClr val="284F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 name="Google Shape;156;p20"/>
            <p:cNvSpPr/>
            <p:nvPr/>
          </p:nvSpPr>
          <p:spPr>
            <a:xfrm>
              <a:off x="386075" y="4599625"/>
              <a:ext cx="13545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 name="Google Shape;157;p20"/>
            <p:cNvSpPr/>
            <p:nvPr/>
          </p:nvSpPr>
          <p:spPr>
            <a:xfrm>
              <a:off x="841363" y="4599625"/>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 name="Google Shape;158;p20"/>
            <p:cNvSpPr/>
            <p:nvPr/>
          </p:nvSpPr>
          <p:spPr>
            <a:xfrm>
              <a:off x="1142492" y="4599625"/>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 name="Google Shape;159;p20"/>
            <p:cNvSpPr/>
            <p:nvPr/>
          </p:nvSpPr>
          <p:spPr>
            <a:xfrm>
              <a:off x="3875425" y="381000"/>
              <a:ext cx="142800" cy="137700"/>
            </a:xfrm>
            <a:prstGeom prst="rect">
              <a:avLst/>
            </a:prstGeom>
            <a:solidFill>
              <a:srgbClr val="92C1E8"/>
            </a:solid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 name="Google Shape;160;p20"/>
            <p:cNvSpPr/>
            <p:nvPr/>
          </p:nvSpPr>
          <p:spPr>
            <a:xfrm>
              <a:off x="3732625" y="518700"/>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61" name="Google Shape;161;p20"/>
          <p:cNvSpPr txBox="1">
            <a:spLocks noGrp="1"/>
          </p:cNvSpPr>
          <p:nvPr>
            <p:ph type="title"/>
          </p:nvPr>
        </p:nvSpPr>
        <p:spPr>
          <a:xfrm>
            <a:off x="415633" y="871101"/>
            <a:ext cx="4942000" cy="44460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None/>
              <a:defRPr sz="3200">
                <a:solidFill>
                  <a:srgbClr val="FFFFFF"/>
                </a:solidFill>
              </a:defRPr>
            </a:lvl1pPr>
            <a:lvl2pPr lvl="1" algn="l" rtl="0">
              <a:lnSpc>
                <a:spcPct val="100000"/>
              </a:lnSpc>
              <a:spcBef>
                <a:spcPts val="0"/>
              </a:spcBef>
              <a:spcAft>
                <a:spcPts val="0"/>
              </a:spcAft>
              <a:buNone/>
              <a:defRPr sz="3200">
                <a:solidFill>
                  <a:srgbClr val="FFFFFF"/>
                </a:solidFill>
              </a:defRPr>
            </a:lvl2pPr>
            <a:lvl3pPr lvl="2" algn="l" rtl="0">
              <a:lnSpc>
                <a:spcPct val="100000"/>
              </a:lnSpc>
              <a:spcBef>
                <a:spcPts val="0"/>
              </a:spcBef>
              <a:spcAft>
                <a:spcPts val="0"/>
              </a:spcAft>
              <a:buNone/>
              <a:defRPr sz="3200">
                <a:solidFill>
                  <a:srgbClr val="FFFFFF"/>
                </a:solidFill>
              </a:defRPr>
            </a:lvl3pPr>
            <a:lvl4pPr lvl="3" algn="l" rtl="0">
              <a:lnSpc>
                <a:spcPct val="100000"/>
              </a:lnSpc>
              <a:spcBef>
                <a:spcPts val="0"/>
              </a:spcBef>
              <a:spcAft>
                <a:spcPts val="0"/>
              </a:spcAft>
              <a:buNone/>
              <a:defRPr sz="3200">
                <a:solidFill>
                  <a:srgbClr val="FFFFFF"/>
                </a:solidFill>
              </a:defRPr>
            </a:lvl4pPr>
            <a:lvl5pPr lvl="4" algn="l" rtl="0">
              <a:lnSpc>
                <a:spcPct val="100000"/>
              </a:lnSpc>
              <a:spcBef>
                <a:spcPts val="0"/>
              </a:spcBef>
              <a:spcAft>
                <a:spcPts val="0"/>
              </a:spcAft>
              <a:buNone/>
              <a:defRPr sz="3200">
                <a:solidFill>
                  <a:srgbClr val="FFFFFF"/>
                </a:solidFill>
              </a:defRPr>
            </a:lvl5pPr>
            <a:lvl6pPr lvl="5" algn="l" rtl="0">
              <a:lnSpc>
                <a:spcPct val="100000"/>
              </a:lnSpc>
              <a:spcBef>
                <a:spcPts val="0"/>
              </a:spcBef>
              <a:spcAft>
                <a:spcPts val="0"/>
              </a:spcAft>
              <a:buNone/>
              <a:defRPr sz="3200">
                <a:solidFill>
                  <a:srgbClr val="FFFFFF"/>
                </a:solidFill>
              </a:defRPr>
            </a:lvl6pPr>
            <a:lvl7pPr lvl="6" algn="l" rtl="0">
              <a:lnSpc>
                <a:spcPct val="100000"/>
              </a:lnSpc>
              <a:spcBef>
                <a:spcPts val="0"/>
              </a:spcBef>
              <a:spcAft>
                <a:spcPts val="0"/>
              </a:spcAft>
              <a:buNone/>
              <a:defRPr sz="3200">
                <a:solidFill>
                  <a:srgbClr val="FFFFFF"/>
                </a:solidFill>
              </a:defRPr>
            </a:lvl7pPr>
            <a:lvl8pPr lvl="7" algn="l" rtl="0">
              <a:lnSpc>
                <a:spcPct val="100000"/>
              </a:lnSpc>
              <a:spcBef>
                <a:spcPts val="0"/>
              </a:spcBef>
              <a:spcAft>
                <a:spcPts val="0"/>
              </a:spcAft>
              <a:buNone/>
              <a:defRPr sz="3200">
                <a:solidFill>
                  <a:srgbClr val="FFFFFF"/>
                </a:solidFill>
              </a:defRPr>
            </a:lvl8pPr>
            <a:lvl9pPr lvl="8" algn="l" rtl="0">
              <a:lnSpc>
                <a:spcPct val="100000"/>
              </a:lnSpc>
              <a:spcBef>
                <a:spcPts val="0"/>
              </a:spcBef>
              <a:spcAft>
                <a:spcPts val="0"/>
              </a:spcAft>
              <a:buNone/>
              <a:defRPr sz="3200">
                <a:solidFill>
                  <a:srgbClr val="FFFFFF"/>
                </a:solidFill>
              </a:defRPr>
            </a:lvl9pPr>
          </a:lstStyle>
          <a:p>
            <a:endParaRPr/>
          </a:p>
        </p:txBody>
      </p:sp>
      <p:sp>
        <p:nvSpPr>
          <p:cNvPr id="162" name="Google Shape;162;p20"/>
          <p:cNvSpPr txBox="1">
            <a:spLocks noGrp="1"/>
          </p:cNvSpPr>
          <p:nvPr>
            <p:ph type="body" idx="1"/>
          </p:nvPr>
        </p:nvSpPr>
        <p:spPr>
          <a:xfrm>
            <a:off x="6160767" y="871100"/>
            <a:ext cx="5615600" cy="4988400"/>
          </a:xfrm>
          <a:prstGeom prst="rect">
            <a:avLst/>
          </a:prstGeom>
          <a:noFill/>
        </p:spPr>
        <p:txBody>
          <a:bodyPr spcFirstLastPara="1" wrap="square" lIns="91425" tIns="91425" rIns="91425" bIns="91425" anchor="t" anchorCtr="0">
            <a:noAutofit/>
          </a:bodyPr>
          <a:lstStyle>
            <a:lvl1pPr marL="609585" lvl="0" indent="-406390" algn="l" rtl="0">
              <a:lnSpc>
                <a:spcPct val="115000"/>
              </a:lnSpc>
              <a:spcBef>
                <a:spcPts val="0"/>
              </a:spcBef>
              <a:spcAft>
                <a:spcPts val="0"/>
              </a:spcAft>
              <a:buClr>
                <a:srgbClr val="284F7D"/>
              </a:buClr>
              <a:buSzPts val="1200"/>
              <a:buChar char="●"/>
              <a:defRPr sz="1600">
                <a:solidFill>
                  <a:srgbClr val="284F7D"/>
                </a:solidFill>
              </a:defRPr>
            </a:lvl1pPr>
            <a:lvl2pPr marL="1219170" lvl="1" indent="-389457" algn="l" rtl="0">
              <a:lnSpc>
                <a:spcPct val="115000"/>
              </a:lnSpc>
              <a:spcBef>
                <a:spcPts val="2133"/>
              </a:spcBef>
              <a:spcAft>
                <a:spcPts val="0"/>
              </a:spcAft>
              <a:buClr>
                <a:srgbClr val="284F7D"/>
              </a:buClr>
              <a:buSzPts val="1000"/>
              <a:buChar char="○"/>
              <a:defRPr sz="1333">
                <a:solidFill>
                  <a:srgbClr val="284F7D"/>
                </a:solidFill>
              </a:defRPr>
            </a:lvl2pPr>
            <a:lvl3pPr marL="1828754" lvl="2" indent="-389457" algn="l" rtl="0">
              <a:lnSpc>
                <a:spcPct val="115000"/>
              </a:lnSpc>
              <a:spcBef>
                <a:spcPts val="2133"/>
              </a:spcBef>
              <a:spcAft>
                <a:spcPts val="0"/>
              </a:spcAft>
              <a:buClr>
                <a:srgbClr val="284F7D"/>
              </a:buClr>
              <a:buSzPts val="1000"/>
              <a:buChar char="■"/>
              <a:defRPr sz="1333">
                <a:solidFill>
                  <a:srgbClr val="284F7D"/>
                </a:solidFill>
              </a:defRPr>
            </a:lvl3pPr>
            <a:lvl4pPr marL="2438339" lvl="3" indent="-389457" algn="l" rtl="0">
              <a:lnSpc>
                <a:spcPct val="115000"/>
              </a:lnSpc>
              <a:spcBef>
                <a:spcPts val="2133"/>
              </a:spcBef>
              <a:spcAft>
                <a:spcPts val="0"/>
              </a:spcAft>
              <a:buClr>
                <a:srgbClr val="284F7D"/>
              </a:buClr>
              <a:buSzPts val="1000"/>
              <a:buChar char="●"/>
              <a:defRPr sz="1333">
                <a:solidFill>
                  <a:srgbClr val="284F7D"/>
                </a:solidFill>
              </a:defRPr>
            </a:lvl4pPr>
            <a:lvl5pPr marL="3047924" lvl="4" indent="-389457" algn="l" rtl="0">
              <a:lnSpc>
                <a:spcPct val="115000"/>
              </a:lnSpc>
              <a:spcBef>
                <a:spcPts val="2133"/>
              </a:spcBef>
              <a:spcAft>
                <a:spcPts val="0"/>
              </a:spcAft>
              <a:buClr>
                <a:srgbClr val="284F7D"/>
              </a:buClr>
              <a:buSzPts val="1000"/>
              <a:buChar char="○"/>
              <a:defRPr sz="1333">
                <a:solidFill>
                  <a:srgbClr val="284F7D"/>
                </a:solidFill>
              </a:defRPr>
            </a:lvl5pPr>
            <a:lvl6pPr marL="3657509" lvl="5" indent="-389457" algn="l" rtl="0">
              <a:lnSpc>
                <a:spcPct val="115000"/>
              </a:lnSpc>
              <a:spcBef>
                <a:spcPts val="2133"/>
              </a:spcBef>
              <a:spcAft>
                <a:spcPts val="0"/>
              </a:spcAft>
              <a:buClr>
                <a:srgbClr val="284F7D"/>
              </a:buClr>
              <a:buSzPts val="1000"/>
              <a:buChar char="■"/>
              <a:defRPr sz="1333">
                <a:solidFill>
                  <a:srgbClr val="284F7D"/>
                </a:solidFill>
              </a:defRPr>
            </a:lvl6pPr>
            <a:lvl7pPr marL="4267093" lvl="6" indent="-389457" algn="l" rtl="0">
              <a:lnSpc>
                <a:spcPct val="115000"/>
              </a:lnSpc>
              <a:spcBef>
                <a:spcPts val="2133"/>
              </a:spcBef>
              <a:spcAft>
                <a:spcPts val="0"/>
              </a:spcAft>
              <a:buClr>
                <a:srgbClr val="284F7D"/>
              </a:buClr>
              <a:buSzPts val="1000"/>
              <a:buChar char="●"/>
              <a:defRPr sz="1333">
                <a:solidFill>
                  <a:srgbClr val="284F7D"/>
                </a:solidFill>
              </a:defRPr>
            </a:lvl7pPr>
            <a:lvl8pPr marL="4876678" lvl="7" indent="-389457" algn="l" rtl="0">
              <a:lnSpc>
                <a:spcPct val="115000"/>
              </a:lnSpc>
              <a:spcBef>
                <a:spcPts val="2133"/>
              </a:spcBef>
              <a:spcAft>
                <a:spcPts val="0"/>
              </a:spcAft>
              <a:buClr>
                <a:srgbClr val="284F7D"/>
              </a:buClr>
              <a:buSzPts val="1000"/>
              <a:buChar char="○"/>
              <a:defRPr sz="1333">
                <a:solidFill>
                  <a:srgbClr val="284F7D"/>
                </a:solidFill>
              </a:defRPr>
            </a:lvl8pPr>
            <a:lvl9pPr marL="5486263" lvl="8" indent="-389457" algn="l" rtl="0">
              <a:lnSpc>
                <a:spcPct val="115000"/>
              </a:lnSpc>
              <a:spcBef>
                <a:spcPts val="2133"/>
              </a:spcBef>
              <a:spcAft>
                <a:spcPts val="2133"/>
              </a:spcAft>
              <a:buClr>
                <a:srgbClr val="284F7D"/>
              </a:buClr>
              <a:buSzPts val="1000"/>
              <a:buChar char="■"/>
              <a:defRPr sz="1333">
                <a:solidFill>
                  <a:srgbClr val="284F7D"/>
                </a:solidFill>
              </a:defRPr>
            </a:lvl9pPr>
          </a:lstStyle>
          <a:p>
            <a:endParaRPr/>
          </a:p>
        </p:txBody>
      </p:sp>
      <p:sp>
        <p:nvSpPr>
          <p:cNvPr id="163" name="Google Shape;163;p20"/>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616161"/>
                </a:solidFill>
              </a:defRPr>
            </a:lvl1pPr>
            <a:lvl2pPr lvl="1" algn="r" rtl="0">
              <a:lnSpc>
                <a:spcPct val="100000"/>
              </a:lnSpc>
              <a:spcAft>
                <a:spcPts val="0"/>
              </a:spcAft>
              <a:buNone/>
              <a:defRPr sz="1333">
                <a:solidFill>
                  <a:srgbClr val="616161"/>
                </a:solidFill>
              </a:defRPr>
            </a:lvl2pPr>
            <a:lvl3pPr lvl="2" algn="r" rtl="0">
              <a:lnSpc>
                <a:spcPct val="100000"/>
              </a:lnSpc>
              <a:spcAft>
                <a:spcPts val="0"/>
              </a:spcAft>
              <a:buNone/>
              <a:defRPr sz="1333">
                <a:solidFill>
                  <a:srgbClr val="616161"/>
                </a:solidFill>
              </a:defRPr>
            </a:lvl3pPr>
            <a:lvl4pPr lvl="3" algn="r" rtl="0">
              <a:lnSpc>
                <a:spcPct val="100000"/>
              </a:lnSpc>
              <a:spcAft>
                <a:spcPts val="0"/>
              </a:spcAft>
              <a:buNone/>
              <a:defRPr sz="1333">
                <a:solidFill>
                  <a:srgbClr val="616161"/>
                </a:solidFill>
              </a:defRPr>
            </a:lvl4pPr>
            <a:lvl5pPr lvl="4" algn="r" rtl="0">
              <a:lnSpc>
                <a:spcPct val="100000"/>
              </a:lnSpc>
              <a:spcAft>
                <a:spcPts val="0"/>
              </a:spcAft>
              <a:buNone/>
              <a:defRPr sz="1333">
                <a:solidFill>
                  <a:srgbClr val="616161"/>
                </a:solidFill>
              </a:defRPr>
            </a:lvl5pPr>
            <a:lvl6pPr lvl="5" algn="r" rtl="0">
              <a:lnSpc>
                <a:spcPct val="100000"/>
              </a:lnSpc>
              <a:spcAft>
                <a:spcPts val="0"/>
              </a:spcAft>
              <a:buNone/>
              <a:defRPr sz="1333">
                <a:solidFill>
                  <a:srgbClr val="616161"/>
                </a:solidFill>
              </a:defRPr>
            </a:lvl6pPr>
            <a:lvl7pPr lvl="6" algn="r" rtl="0">
              <a:lnSpc>
                <a:spcPct val="100000"/>
              </a:lnSpc>
              <a:spcAft>
                <a:spcPts val="0"/>
              </a:spcAft>
              <a:buNone/>
              <a:defRPr sz="1333">
                <a:solidFill>
                  <a:srgbClr val="616161"/>
                </a:solidFill>
              </a:defRPr>
            </a:lvl7pPr>
            <a:lvl8pPr lvl="7" algn="r" rtl="0">
              <a:lnSpc>
                <a:spcPct val="100000"/>
              </a:lnSpc>
              <a:spcAft>
                <a:spcPts val="0"/>
              </a:spcAft>
              <a:buNone/>
              <a:defRPr sz="1333">
                <a:solidFill>
                  <a:srgbClr val="616161"/>
                </a:solidFill>
              </a:defRPr>
            </a:lvl8pPr>
            <a:lvl9pPr lvl="8" algn="r" rtl="0">
              <a:lnSpc>
                <a:spcPct val="100000"/>
              </a:lnSpc>
              <a:spcAft>
                <a:spcPts val="0"/>
              </a:spcAft>
              <a:buNone/>
              <a:defRPr sz="1333">
                <a:solidFill>
                  <a:srgbClr val="61616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7535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20" name="Google Shape;20;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6018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FFFFFF"/>
        </a:solidFill>
        <a:effectLst/>
      </p:bgPr>
    </p:bg>
    <p:spTree>
      <p:nvGrpSpPr>
        <p:cNvPr id="1" name="Shape 164"/>
        <p:cNvGrpSpPr/>
        <p:nvPr/>
      </p:nvGrpSpPr>
      <p:grpSpPr>
        <a:xfrm>
          <a:off x="0" y="0"/>
          <a:ext cx="0" cy="0"/>
          <a:chOff x="0" y="0"/>
          <a:chExt cx="0" cy="0"/>
        </a:xfrm>
      </p:grpSpPr>
      <p:sp>
        <p:nvSpPr>
          <p:cNvPr id="165" name="Google Shape;165;p21"/>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6" name="Google Shape;166;p21"/>
          <p:cNvSpPr txBox="1">
            <a:spLocks noGrp="1"/>
          </p:cNvSpPr>
          <p:nvPr>
            <p:ph type="title"/>
          </p:nvPr>
        </p:nvSpPr>
        <p:spPr>
          <a:xfrm rot="-5400000">
            <a:off x="-826967" y="2396667"/>
            <a:ext cx="5418800" cy="2009200"/>
          </a:xfrm>
          <a:prstGeom prst="rect">
            <a:avLst/>
          </a:prstGeom>
          <a:noFill/>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4800"/>
              <a:buNone/>
              <a:defRPr sz="6400" b="1">
                <a:solidFill>
                  <a:schemeClr val="dk2"/>
                </a:solidFill>
              </a:defRPr>
            </a:lvl1pPr>
            <a:lvl2pPr lvl="1" algn="r" rtl="0">
              <a:lnSpc>
                <a:spcPct val="100000"/>
              </a:lnSpc>
              <a:spcBef>
                <a:spcPts val="0"/>
              </a:spcBef>
              <a:spcAft>
                <a:spcPts val="0"/>
              </a:spcAft>
              <a:buClr>
                <a:schemeClr val="dk1"/>
              </a:buClr>
              <a:buSzPts val="4800"/>
              <a:buNone/>
              <a:defRPr sz="6400" b="1">
                <a:solidFill>
                  <a:schemeClr val="dk2"/>
                </a:solidFill>
              </a:defRPr>
            </a:lvl2pPr>
            <a:lvl3pPr lvl="2" algn="r" rtl="0">
              <a:lnSpc>
                <a:spcPct val="100000"/>
              </a:lnSpc>
              <a:spcBef>
                <a:spcPts val="0"/>
              </a:spcBef>
              <a:spcAft>
                <a:spcPts val="0"/>
              </a:spcAft>
              <a:buClr>
                <a:schemeClr val="dk1"/>
              </a:buClr>
              <a:buSzPts val="4800"/>
              <a:buNone/>
              <a:defRPr sz="6400" b="1">
                <a:solidFill>
                  <a:schemeClr val="dk2"/>
                </a:solidFill>
              </a:defRPr>
            </a:lvl3pPr>
            <a:lvl4pPr lvl="3" algn="r" rtl="0">
              <a:lnSpc>
                <a:spcPct val="100000"/>
              </a:lnSpc>
              <a:spcBef>
                <a:spcPts val="0"/>
              </a:spcBef>
              <a:spcAft>
                <a:spcPts val="0"/>
              </a:spcAft>
              <a:buClr>
                <a:schemeClr val="dk1"/>
              </a:buClr>
              <a:buSzPts val="4800"/>
              <a:buNone/>
              <a:defRPr sz="6400" b="1">
                <a:solidFill>
                  <a:schemeClr val="dk2"/>
                </a:solidFill>
              </a:defRPr>
            </a:lvl4pPr>
            <a:lvl5pPr lvl="4" algn="r" rtl="0">
              <a:lnSpc>
                <a:spcPct val="100000"/>
              </a:lnSpc>
              <a:spcBef>
                <a:spcPts val="0"/>
              </a:spcBef>
              <a:spcAft>
                <a:spcPts val="0"/>
              </a:spcAft>
              <a:buClr>
                <a:schemeClr val="dk1"/>
              </a:buClr>
              <a:buSzPts val="4800"/>
              <a:buNone/>
              <a:defRPr sz="6400" b="1">
                <a:solidFill>
                  <a:schemeClr val="dk2"/>
                </a:solidFill>
              </a:defRPr>
            </a:lvl5pPr>
            <a:lvl6pPr lvl="5" algn="r" rtl="0">
              <a:lnSpc>
                <a:spcPct val="100000"/>
              </a:lnSpc>
              <a:spcBef>
                <a:spcPts val="0"/>
              </a:spcBef>
              <a:spcAft>
                <a:spcPts val="0"/>
              </a:spcAft>
              <a:buClr>
                <a:schemeClr val="dk1"/>
              </a:buClr>
              <a:buSzPts val="4800"/>
              <a:buNone/>
              <a:defRPr sz="6400" b="1">
                <a:solidFill>
                  <a:schemeClr val="dk2"/>
                </a:solidFill>
              </a:defRPr>
            </a:lvl6pPr>
            <a:lvl7pPr lvl="6" algn="r" rtl="0">
              <a:lnSpc>
                <a:spcPct val="100000"/>
              </a:lnSpc>
              <a:spcBef>
                <a:spcPts val="0"/>
              </a:spcBef>
              <a:spcAft>
                <a:spcPts val="0"/>
              </a:spcAft>
              <a:buClr>
                <a:schemeClr val="dk1"/>
              </a:buClr>
              <a:buSzPts val="4800"/>
              <a:buNone/>
              <a:defRPr sz="6400" b="1">
                <a:solidFill>
                  <a:schemeClr val="dk2"/>
                </a:solidFill>
              </a:defRPr>
            </a:lvl7pPr>
            <a:lvl8pPr lvl="7" algn="r" rtl="0">
              <a:lnSpc>
                <a:spcPct val="100000"/>
              </a:lnSpc>
              <a:spcBef>
                <a:spcPts val="0"/>
              </a:spcBef>
              <a:spcAft>
                <a:spcPts val="0"/>
              </a:spcAft>
              <a:buClr>
                <a:schemeClr val="dk1"/>
              </a:buClr>
              <a:buSzPts val="4800"/>
              <a:buNone/>
              <a:defRPr sz="6400" b="1">
                <a:solidFill>
                  <a:schemeClr val="dk2"/>
                </a:solidFill>
              </a:defRPr>
            </a:lvl8pPr>
            <a:lvl9pPr lvl="8" algn="r" rtl="0">
              <a:lnSpc>
                <a:spcPct val="100000"/>
              </a:lnSpc>
              <a:spcBef>
                <a:spcPts val="0"/>
              </a:spcBef>
              <a:spcAft>
                <a:spcPts val="0"/>
              </a:spcAft>
              <a:buClr>
                <a:schemeClr val="dk1"/>
              </a:buClr>
              <a:buSzPts val="4800"/>
              <a:buNone/>
              <a:defRPr sz="6400" b="1">
                <a:solidFill>
                  <a:schemeClr val="dk2"/>
                </a:solidFill>
              </a:defRPr>
            </a:lvl9pPr>
          </a:lstStyle>
          <a:p>
            <a:endParaRPr/>
          </a:p>
        </p:txBody>
      </p:sp>
      <p:sp>
        <p:nvSpPr>
          <p:cNvPr id="167" name="Google Shape;167;p21"/>
          <p:cNvSpPr txBox="1">
            <a:spLocks noGrp="1"/>
          </p:cNvSpPr>
          <p:nvPr>
            <p:ph type="body" idx="1"/>
          </p:nvPr>
        </p:nvSpPr>
        <p:spPr>
          <a:xfrm>
            <a:off x="3468000" y="691833"/>
            <a:ext cx="7884400" cy="5418800"/>
          </a:xfrm>
          <a:prstGeom prst="rect">
            <a:avLst/>
          </a:prstGeom>
          <a:noFill/>
        </p:spPr>
        <p:txBody>
          <a:bodyPr spcFirstLastPara="1" wrap="square" lIns="91425" tIns="91425" rIns="91425" bIns="91425" anchor="t" anchorCtr="0">
            <a:noAutofit/>
          </a:bodyPr>
          <a:lstStyle>
            <a:lvl1pPr marL="609585" lvl="0" indent="-440256" algn="l" rtl="0">
              <a:lnSpc>
                <a:spcPct val="115000"/>
              </a:lnSpc>
              <a:spcBef>
                <a:spcPts val="0"/>
              </a:spcBef>
              <a:spcAft>
                <a:spcPts val="0"/>
              </a:spcAft>
              <a:buClr>
                <a:schemeClr val="dk2"/>
              </a:buClr>
              <a:buSzPts val="1600"/>
              <a:buChar char="●"/>
              <a:defRPr sz="2133">
                <a:solidFill>
                  <a:schemeClr val="dk2"/>
                </a:solidFill>
              </a:defRPr>
            </a:lvl1pPr>
            <a:lvl2pPr marL="1219170" lvl="1" indent="-423323" algn="l" rtl="0">
              <a:lnSpc>
                <a:spcPct val="115000"/>
              </a:lnSpc>
              <a:spcBef>
                <a:spcPts val="2133"/>
              </a:spcBef>
              <a:spcAft>
                <a:spcPts val="0"/>
              </a:spcAft>
              <a:buClr>
                <a:schemeClr val="dk2"/>
              </a:buClr>
              <a:buSzPts val="1400"/>
              <a:buChar char="○"/>
              <a:defRPr sz="1867">
                <a:solidFill>
                  <a:schemeClr val="dk2"/>
                </a:solidFill>
              </a:defRPr>
            </a:lvl2pPr>
            <a:lvl3pPr marL="1828754" lvl="2" indent="-423323" algn="l" rtl="0">
              <a:lnSpc>
                <a:spcPct val="115000"/>
              </a:lnSpc>
              <a:spcBef>
                <a:spcPts val="2133"/>
              </a:spcBef>
              <a:spcAft>
                <a:spcPts val="0"/>
              </a:spcAft>
              <a:buClr>
                <a:schemeClr val="dk2"/>
              </a:buClr>
              <a:buSzPts val="1400"/>
              <a:buChar char="■"/>
              <a:defRPr sz="1867">
                <a:solidFill>
                  <a:schemeClr val="dk2"/>
                </a:solidFill>
              </a:defRPr>
            </a:lvl3pPr>
            <a:lvl4pPr marL="2438339" lvl="3" indent="-423323" algn="l" rtl="0">
              <a:lnSpc>
                <a:spcPct val="115000"/>
              </a:lnSpc>
              <a:spcBef>
                <a:spcPts val="2133"/>
              </a:spcBef>
              <a:spcAft>
                <a:spcPts val="0"/>
              </a:spcAft>
              <a:buClr>
                <a:schemeClr val="dk2"/>
              </a:buClr>
              <a:buSzPts val="1400"/>
              <a:buChar char="●"/>
              <a:defRPr sz="1867">
                <a:solidFill>
                  <a:schemeClr val="dk2"/>
                </a:solidFill>
              </a:defRPr>
            </a:lvl4pPr>
            <a:lvl5pPr marL="3047924" lvl="4" indent="-423323" algn="l" rtl="0">
              <a:lnSpc>
                <a:spcPct val="115000"/>
              </a:lnSpc>
              <a:spcBef>
                <a:spcPts val="2133"/>
              </a:spcBef>
              <a:spcAft>
                <a:spcPts val="0"/>
              </a:spcAft>
              <a:buClr>
                <a:schemeClr val="dk2"/>
              </a:buClr>
              <a:buSzPts val="1400"/>
              <a:buChar char="○"/>
              <a:defRPr sz="1867">
                <a:solidFill>
                  <a:schemeClr val="dk2"/>
                </a:solidFill>
              </a:defRPr>
            </a:lvl5pPr>
            <a:lvl6pPr marL="3657509" lvl="5" indent="-423323" algn="l" rtl="0">
              <a:lnSpc>
                <a:spcPct val="115000"/>
              </a:lnSpc>
              <a:spcBef>
                <a:spcPts val="2133"/>
              </a:spcBef>
              <a:spcAft>
                <a:spcPts val="0"/>
              </a:spcAft>
              <a:buClr>
                <a:schemeClr val="dk2"/>
              </a:buClr>
              <a:buSzPts val="1400"/>
              <a:buChar char="■"/>
              <a:defRPr sz="1867">
                <a:solidFill>
                  <a:schemeClr val="dk2"/>
                </a:solidFill>
              </a:defRPr>
            </a:lvl6pPr>
            <a:lvl7pPr marL="4267093" lvl="6" indent="-423323" algn="l" rtl="0">
              <a:lnSpc>
                <a:spcPct val="115000"/>
              </a:lnSpc>
              <a:spcBef>
                <a:spcPts val="2133"/>
              </a:spcBef>
              <a:spcAft>
                <a:spcPts val="0"/>
              </a:spcAft>
              <a:buClr>
                <a:schemeClr val="dk2"/>
              </a:buClr>
              <a:buSzPts val="1400"/>
              <a:buChar char="●"/>
              <a:defRPr sz="1867">
                <a:solidFill>
                  <a:schemeClr val="dk2"/>
                </a:solidFill>
              </a:defRPr>
            </a:lvl7pPr>
            <a:lvl8pPr marL="4876678" lvl="7" indent="-423323" algn="l" rtl="0">
              <a:lnSpc>
                <a:spcPct val="115000"/>
              </a:lnSpc>
              <a:spcBef>
                <a:spcPts val="2133"/>
              </a:spcBef>
              <a:spcAft>
                <a:spcPts val="0"/>
              </a:spcAft>
              <a:buClr>
                <a:schemeClr val="dk2"/>
              </a:buClr>
              <a:buSzPts val="1400"/>
              <a:buChar char="○"/>
              <a:defRPr sz="1867">
                <a:solidFill>
                  <a:schemeClr val="dk2"/>
                </a:solidFill>
              </a:defRPr>
            </a:lvl8pPr>
            <a:lvl9pPr marL="5486263" lvl="8" indent="-423323" algn="l" rtl="0">
              <a:lnSpc>
                <a:spcPct val="115000"/>
              </a:lnSpc>
              <a:spcBef>
                <a:spcPts val="2133"/>
              </a:spcBef>
              <a:spcAft>
                <a:spcPts val="2133"/>
              </a:spcAft>
              <a:buClr>
                <a:schemeClr val="dk2"/>
              </a:buClr>
              <a:buSzPts val="1400"/>
              <a:buChar char="■"/>
              <a:defRPr sz="1867">
                <a:solidFill>
                  <a:schemeClr val="dk2"/>
                </a:solidFill>
              </a:defRPr>
            </a:lvl9pPr>
          </a:lstStyle>
          <a:p>
            <a:endParaRPr/>
          </a:p>
        </p:txBody>
      </p:sp>
      <p:sp>
        <p:nvSpPr>
          <p:cNvPr id="168" name="Google Shape;168;p21"/>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chemeClr val="dk2"/>
                </a:solidFill>
              </a:defRPr>
            </a:lvl1pPr>
            <a:lvl2pPr lvl="1" algn="r" rtl="0">
              <a:lnSpc>
                <a:spcPct val="100000"/>
              </a:lnSpc>
              <a:spcAft>
                <a:spcPts val="0"/>
              </a:spcAft>
              <a:buNone/>
              <a:defRPr sz="1333">
                <a:solidFill>
                  <a:schemeClr val="dk2"/>
                </a:solidFill>
              </a:defRPr>
            </a:lvl2pPr>
            <a:lvl3pPr lvl="2" algn="r" rtl="0">
              <a:lnSpc>
                <a:spcPct val="100000"/>
              </a:lnSpc>
              <a:spcAft>
                <a:spcPts val="0"/>
              </a:spcAft>
              <a:buNone/>
              <a:defRPr sz="1333">
                <a:solidFill>
                  <a:schemeClr val="dk2"/>
                </a:solidFill>
              </a:defRPr>
            </a:lvl3pPr>
            <a:lvl4pPr lvl="3" algn="r" rtl="0">
              <a:lnSpc>
                <a:spcPct val="100000"/>
              </a:lnSpc>
              <a:spcAft>
                <a:spcPts val="0"/>
              </a:spcAft>
              <a:buNone/>
              <a:defRPr sz="1333">
                <a:solidFill>
                  <a:schemeClr val="dk2"/>
                </a:solidFill>
              </a:defRPr>
            </a:lvl4pPr>
            <a:lvl5pPr lvl="4" algn="r" rtl="0">
              <a:lnSpc>
                <a:spcPct val="100000"/>
              </a:lnSpc>
              <a:spcAft>
                <a:spcPts val="0"/>
              </a:spcAft>
              <a:buNone/>
              <a:defRPr sz="1333">
                <a:solidFill>
                  <a:schemeClr val="dk2"/>
                </a:solidFill>
              </a:defRPr>
            </a:lvl5pPr>
            <a:lvl6pPr lvl="5" algn="r" rtl="0">
              <a:lnSpc>
                <a:spcPct val="100000"/>
              </a:lnSpc>
              <a:spcAft>
                <a:spcPts val="0"/>
              </a:spcAft>
              <a:buNone/>
              <a:defRPr sz="1333">
                <a:solidFill>
                  <a:schemeClr val="dk2"/>
                </a:solidFill>
              </a:defRPr>
            </a:lvl6pPr>
            <a:lvl7pPr lvl="6" algn="r" rtl="0">
              <a:lnSpc>
                <a:spcPct val="100000"/>
              </a:lnSpc>
              <a:spcAft>
                <a:spcPts val="0"/>
              </a:spcAft>
              <a:buNone/>
              <a:defRPr sz="1333">
                <a:solidFill>
                  <a:schemeClr val="dk2"/>
                </a:solidFill>
              </a:defRPr>
            </a:lvl7pPr>
            <a:lvl8pPr lvl="7" algn="r" rtl="0">
              <a:lnSpc>
                <a:spcPct val="100000"/>
              </a:lnSpc>
              <a:spcAft>
                <a:spcPts val="0"/>
              </a:spcAft>
              <a:buNone/>
              <a:defRPr sz="1333">
                <a:solidFill>
                  <a:schemeClr val="dk2"/>
                </a:solidFill>
              </a:defRPr>
            </a:lvl8pPr>
            <a:lvl9pPr lvl="8" algn="r" rtl="0">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9232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9">
  <p:cSld name="Custom layout 9">
    <p:bg>
      <p:bgPr>
        <a:solidFill>
          <a:srgbClr val="FFFFFF"/>
        </a:solidFill>
        <a:effectLst/>
      </p:bgPr>
    </p:bg>
    <p:spTree>
      <p:nvGrpSpPr>
        <p:cNvPr id="1" name="Shape 169"/>
        <p:cNvGrpSpPr/>
        <p:nvPr/>
      </p:nvGrpSpPr>
      <p:grpSpPr>
        <a:xfrm>
          <a:off x="0" y="0"/>
          <a:ext cx="0" cy="0"/>
          <a:chOff x="0" y="0"/>
          <a:chExt cx="0" cy="0"/>
        </a:xfrm>
      </p:grpSpPr>
      <p:sp>
        <p:nvSpPr>
          <p:cNvPr id="170" name="Google Shape;170;p22"/>
          <p:cNvSpPr/>
          <p:nvPr/>
        </p:nvSpPr>
        <p:spPr>
          <a:xfrm>
            <a:off x="0" y="0"/>
            <a:ext cx="12192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1" name="Google Shape;171;p22"/>
          <p:cNvSpPr/>
          <p:nvPr/>
        </p:nvSpPr>
        <p:spPr>
          <a:xfrm>
            <a:off x="3264300" y="597200"/>
            <a:ext cx="5663600" cy="56636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2" name="Google Shape;172;p22"/>
          <p:cNvSpPr/>
          <p:nvPr/>
        </p:nvSpPr>
        <p:spPr>
          <a:xfrm>
            <a:off x="3429000" y="762000"/>
            <a:ext cx="5334000" cy="5334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3" name="Google Shape;173;p22"/>
          <p:cNvSpPr txBox="1">
            <a:spLocks noGrp="1"/>
          </p:cNvSpPr>
          <p:nvPr>
            <p:ph type="ctrTitle"/>
          </p:nvPr>
        </p:nvSpPr>
        <p:spPr>
          <a:xfrm>
            <a:off x="3695600" y="1922367"/>
            <a:ext cx="4800800" cy="20144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Clr>
                <a:srgbClr val="455A64"/>
              </a:buClr>
              <a:buSzPts val="4800"/>
              <a:buNone/>
              <a:defRPr sz="6400" b="1">
                <a:solidFill>
                  <a:schemeClr val="dk1"/>
                </a:solidFill>
              </a:defRPr>
            </a:lvl1pPr>
            <a:lvl2pPr lvl="1" algn="ctr" rtl="0">
              <a:lnSpc>
                <a:spcPct val="100000"/>
              </a:lnSpc>
              <a:spcBef>
                <a:spcPts val="0"/>
              </a:spcBef>
              <a:spcAft>
                <a:spcPts val="0"/>
              </a:spcAft>
              <a:buClr>
                <a:srgbClr val="455A64"/>
              </a:buClr>
              <a:buSzPts val="4800"/>
              <a:buNone/>
              <a:defRPr sz="6400" b="1">
                <a:solidFill>
                  <a:schemeClr val="dk1"/>
                </a:solidFill>
              </a:defRPr>
            </a:lvl2pPr>
            <a:lvl3pPr lvl="2" algn="ctr" rtl="0">
              <a:lnSpc>
                <a:spcPct val="100000"/>
              </a:lnSpc>
              <a:spcBef>
                <a:spcPts val="0"/>
              </a:spcBef>
              <a:spcAft>
                <a:spcPts val="0"/>
              </a:spcAft>
              <a:buClr>
                <a:srgbClr val="455A64"/>
              </a:buClr>
              <a:buSzPts val="4800"/>
              <a:buNone/>
              <a:defRPr sz="6400" b="1">
                <a:solidFill>
                  <a:schemeClr val="dk1"/>
                </a:solidFill>
              </a:defRPr>
            </a:lvl3pPr>
            <a:lvl4pPr lvl="3" algn="ctr" rtl="0">
              <a:lnSpc>
                <a:spcPct val="100000"/>
              </a:lnSpc>
              <a:spcBef>
                <a:spcPts val="0"/>
              </a:spcBef>
              <a:spcAft>
                <a:spcPts val="0"/>
              </a:spcAft>
              <a:buClr>
                <a:srgbClr val="455A64"/>
              </a:buClr>
              <a:buSzPts val="4800"/>
              <a:buNone/>
              <a:defRPr sz="6400" b="1">
                <a:solidFill>
                  <a:schemeClr val="dk1"/>
                </a:solidFill>
              </a:defRPr>
            </a:lvl4pPr>
            <a:lvl5pPr lvl="4" algn="ctr" rtl="0">
              <a:lnSpc>
                <a:spcPct val="100000"/>
              </a:lnSpc>
              <a:spcBef>
                <a:spcPts val="0"/>
              </a:spcBef>
              <a:spcAft>
                <a:spcPts val="0"/>
              </a:spcAft>
              <a:buClr>
                <a:srgbClr val="455A64"/>
              </a:buClr>
              <a:buSzPts val="4800"/>
              <a:buNone/>
              <a:defRPr sz="6400" b="1">
                <a:solidFill>
                  <a:schemeClr val="dk1"/>
                </a:solidFill>
              </a:defRPr>
            </a:lvl5pPr>
            <a:lvl6pPr lvl="5" algn="ctr" rtl="0">
              <a:lnSpc>
                <a:spcPct val="100000"/>
              </a:lnSpc>
              <a:spcBef>
                <a:spcPts val="0"/>
              </a:spcBef>
              <a:spcAft>
                <a:spcPts val="0"/>
              </a:spcAft>
              <a:buClr>
                <a:srgbClr val="455A64"/>
              </a:buClr>
              <a:buSzPts val="4800"/>
              <a:buNone/>
              <a:defRPr sz="6400" b="1">
                <a:solidFill>
                  <a:schemeClr val="dk1"/>
                </a:solidFill>
              </a:defRPr>
            </a:lvl6pPr>
            <a:lvl7pPr lvl="6" algn="ctr" rtl="0">
              <a:lnSpc>
                <a:spcPct val="100000"/>
              </a:lnSpc>
              <a:spcBef>
                <a:spcPts val="0"/>
              </a:spcBef>
              <a:spcAft>
                <a:spcPts val="0"/>
              </a:spcAft>
              <a:buClr>
                <a:srgbClr val="455A64"/>
              </a:buClr>
              <a:buSzPts val="4800"/>
              <a:buNone/>
              <a:defRPr sz="6400" b="1">
                <a:solidFill>
                  <a:schemeClr val="dk1"/>
                </a:solidFill>
              </a:defRPr>
            </a:lvl7pPr>
            <a:lvl8pPr lvl="7" algn="ctr" rtl="0">
              <a:lnSpc>
                <a:spcPct val="100000"/>
              </a:lnSpc>
              <a:spcBef>
                <a:spcPts val="0"/>
              </a:spcBef>
              <a:spcAft>
                <a:spcPts val="0"/>
              </a:spcAft>
              <a:buClr>
                <a:srgbClr val="455A64"/>
              </a:buClr>
              <a:buSzPts val="4800"/>
              <a:buNone/>
              <a:defRPr sz="6400" b="1">
                <a:solidFill>
                  <a:schemeClr val="dk1"/>
                </a:solidFill>
              </a:defRPr>
            </a:lvl8pPr>
            <a:lvl9pPr lvl="8" algn="ctr" rtl="0">
              <a:lnSpc>
                <a:spcPct val="100000"/>
              </a:lnSpc>
              <a:spcBef>
                <a:spcPts val="0"/>
              </a:spcBef>
              <a:spcAft>
                <a:spcPts val="0"/>
              </a:spcAft>
              <a:buClr>
                <a:srgbClr val="455A64"/>
              </a:buClr>
              <a:buSzPts val="4800"/>
              <a:buNone/>
              <a:defRPr sz="6400" b="1">
                <a:solidFill>
                  <a:schemeClr val="dk1"/>
                </a:solidFill>
              </a:defRPr>
            </a:lvl9pPr>
          </a:lstStyle>
          <a:p>
            <a:endParaRPr/>
          </a:p>
        </p:txBody>
      </p:sp>
      <p:sp>
        <p:nvSpPr>
          <p:cNvPr id="174" name="Google Shape;174;p22"/>
          <p:cNvSpPr txBox="1">
            <a:spLocks noGrp="1"/>
          </p:cNvSpPr>
          <p:nvPr>
            <p:ph type="subTitle" idx="1"/>
          </p:nvPr>
        </p:nvSpPr>
        <p:spPr>
          <a:xfrm>
            <a:off x="4495500" y="4140100"/>
            <a:ext cx="3314800" cy="110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rgbClr val="455A64"/>
              </a:buClr>
              <a:buSzPts val="1800"/>
              <a:buNone/>
              <a:defRPr sz="2400">
                <a:solidFill>
                  <a:schemeClr val="dk1"/>
                </a:solidFill>
              </a:defRPr>
            </a:lvl1pPr>
            <a:lvl2pPr lvl="1" algn="ctr" rtl="0">
              <a:lnSpc>
                <a:spcPct val="100000"/>
              </a:lnSpc>
              <a:spcBef>
                <a:spcPts val="0"/>
              </a:spcBef>
              <a:spcAft>
                <a:spcPts val="0"/>
              </a:spcAft>
              <a:buClr>
                <a:srgbClr val="455A64"/>
              </a:buClr>
              <a:buSzPts val="1800"/>
              <a:buNone/>
              <a:defRPr sz="2400">
                <a:solidFill>
                  <a:schemeClr val="dk1"/>
                </a:solidFill>
              </a:defRPr>
            </a:lvl2pPr>
            <a:lvl3pPr lvl="2" algn="ctr" rtl="0">
              <a:lnSpc>
                <a:spcPct val="100000"/>
              </a:lnSpc>
              <a:spcBef>
                <a:spcPts val="0"/>
              </a:spcBef>
              <a:spcAft>
                <a:spcPts val="0"/>
              </a:spcAft>
              <a:buClr>
                <a:srgbClr val="455A64"/>
              </a:buClr>
              <a:buSzPts val="1800"/>
              <a:buNone/>
              <a:defRPr sz="2400">
                <a:solidFill>
                  <a:schemeClr val="dk1"/>
                </a:solidFill>
              </a:defRPr>
            </a:lvl3pPr>
            <a:lvl4pPr lvl="3" algn="ctr" rtl="0">
              <a:lnSpc>
                <a:spcPct val="100000"/>
              </a:lnSpc>
              <a:spcBef>
                <a:spcPts val="0"/>
              </a:spcBef>
              <a:spcAft>
                <a:spcPts val="0"/>
              </a:spcAft>
              <a:buClr>
                <a:srgbClr val="455A64"/>
              </a:buClr>
              <a:buSzPts val="1800"/>
              <a:buNone/>
              <a:defRPr sz="2400">
                <a:solidFill>
                  <a:schemeClr val="dk1"/>
                </a:solidFill>
              </a:defRPr>
            </a:lvl4pPr>
            <a:lvl5pPr lvl="4" algn="ctr" rtl="0">
              <a:lnSpc>
                <a:spcPct val="100000"/>
              </a:lnSpc>
              <a:spcBef>
                <a:spcPts val="0"/>
              </a:spcBef>
              <a:spcAft>
                <a:spcPts val="0"/>
              </a:spcAft>
              <a:buClr>
                <a:srgbClr val="455A64"/>
              </a:buClr>
              <a:buSzPts val="1800"/>
              <a:buNone/>
              <a:defRPr sz="2400">
                <a:solidFill>
                  <a:schemeClr val="dk1"/>
                </a:solidFill>
              </a:defRPr>
            </a:lvl5pPr>
            <a:lvl6pPr lvl="5" algn="ctr" rtl="0">
              <a:lnSpc>
                <a:spcPct val="100000"/>
              </a:lnSpc>
              <a:spcBef>
                <a:spcPts val="0"/>
              </a:spcBef>
              <a:spcAft>
                <a:spcPts val="0"/>
              </a:spcAft>
              <a:buClr>
                <a:srgbClr val="455A64"/>
              </a:buClr>
              <a:buSzPts val="1800"/>
              <a:buNone/>
              <a:defRPr sz="2400">
                <a:solidFill>
                  <a:schemeClr val="dk1"/>
                </a:solidFill>
              </a:defRPr>
            </a:lvl6pPr>
            <a:lvl7pPr lvl="6" algn="ctr" rtl="0">
              <a:lnSpc>
                <a:spcPct val="100000"/>
              </a:lnSpc>
              <a:spcBef>
                <a:spcPts val="0"/>
              </a:spcBef>
              <a:spcAft>
                <a:spcPts val="0"/>
              </a:spcAft>
              <a:buClr>
                <a:srgbClr val="455A64"/>
              </a:buClr>
              <a:buSzPts val="1800"/>
              <a:buNone/>
              <a:defRPr sz="2400">
                <a:solidFill>
                  <a:schemeClr val="dk1"/>
                </a:solidFill>
              </a:defRPr>
            </a:lvl7pPr>
            <a:lvl8pPr lvl="7" algn="ctr" rtl="0">
              <a:lnSpc>
                <a:spcPct val="100000"/>
              </a:lnSpc>
              <a:spcBef>
                <a:spcPts val="0"/>
              </a:spcBef>
              <a:spcAft>
                <a:spcPts val="0"/>
              </a:spcAft>
              <a:buClr>
                <a:srgbClr val="455A64"/>
              </a:buClr>
              <a:buSzPts val="1800"/>
              <a:buNone/>
              <a:defRPr sz="2400">
                <a:solidFill>
                  <a:schemeClr val="dk1"/>
                </a:solidFill>
              </a:defRPr>
            </a:lvl8pPr>
            <a:lvl9pPr lvl="8" algn="ctr" rtl="0">
              <a:lnSpc>
                <a:spcPct val="100000"/>
              </a:lnSpc>
              <a:spcBef>
                <a:spcPts val="0"/>
              </a:spcBef>
              <a:spcAft>
                <a:spcPts val="0"/>
              </a:spcAft>
              <a:buClr>
                <a:srgbClr val="455A64"/>
              </a:buClr>
              <a:buSzPts val="1800"/>
              <a:buNone/>
              <a:defRPr sz="2400">
                <a:solidFill>
                  <a:schemeClr val="dk1"/>
                </a:solidFill>
              </a:defRPr>
            </a:lvl9pPr>
          </a:lstStyle>
          <a:p>
            <a:endParaRPr/>
          </a:p>
        </p:txBody>
      </p:sp>
      <p:sp>
        <p:nvSpPr>
          <p:cNvPr id="175" name="Google Shape;175;p22"/>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333">
                <a:solidFill>
                  <a:srgbClr val="FFFFFF"/>
                </a:solidFill>
              </a:defRPr>
            </a:lvl1pPr>
            <a:lvl2pPr lvl="1" algn="r" rtl="0">
              <a:lnSpc>
                <a:spcPct val="100000"/>
              </a:lnSpc>
              <a:spcAft>
                <a:spcPts val="0"/>
              </a:spcAft>
              <a:buNone/>
              <a:defRPr sz="1333">
                <a:solidFill>
                  <a:srgbClr val="FFFFFF"/>
                </a:solidFill>
              </a:defRPr>
            </a:lvl2pPr>
            <a:lvl3pPr lvl="2" algn="r" rtl="0">
              <a:lnSpc>
                <a:spcPct val="100000"/>
              </a:lnSpc>
              <a:spcAft>
                <a:spcPts val="0"/>
              </a:spcAft>
              <a:buNone/>
              <a:defRPr sz="1333">
                <a:solidFill>
                  <a:srgbClr val="FFFFFF"/>
                </a:solidFill>
              </a:defRPr>
            </a:lvl3pPr>
            <a:lvl4pPr lvl="3" algn="r" rtl="0">
              <a:lnSpc>
                <a:spcPct val="100000"/>
              </a:lnSpc>
              <a:spcAft>
                <a:spcPts val="0"/>
              </a:spcAft>
              <a:buNone/>
              <a:defRPr sz="1333">
                <a:solidFill>
                  <a:srgbClr val="FFFFFF"/>
                </a:solidFill>
              </a:defRPr>
            </a:lvl4pPr>
            <a:lvl5pPr lvl="4" algn="r" rtl="0">
              <a:lnSpc>
                <a:spcPct val="100000"/>
              </a:lnSpc>
              <a:spcAft>
                <a:spcPts val="0"/>
              </a:spcAft>
              <a:buNone/>
              <a:defRPr sz="1333">
                <a:solidFill>
                  <a:srgbClr val="FFFFFF"/>
                </a:solidFill>
              </a:defRPr>
            </a:lvl5pPr>
            <a:lvl6pPr lvl="5" algn="r" rtl="0">
              <a:lnSpc>
                <a:spcPct val="100000"/>
              </a:lnSpc>
              <a:spcAft>
                <a:spcPts val="0"/>
              </a:spcAft>
              <a:buNone/>
              <a:defRPr sz="1333">
                <a:solidFill>
                  <a:srgbClr val="FFFFFF"/>
                </a:solidFill>
              </a:defRPr>
            </a:lvl6pPr>
            <a:lvl7pPr lvl="6" algn="r" rtl="0">
              <a:lnSpc>
                <a:spcPct val="100000"/>
              </a:lnSpc>
              <a:spcAft>
                <a:spcPts val="0"/>
              </a:spcAft>
              <a:buNone/>
              <a:defRPr sz="1333">
                <a:solidFill>
                  <a:srgbClr val="FFFFFF"/>
                </a:solidFill>
              </a:defRPr>
            </a:lvl7pPr>
            <a:lvl8pPr lvl="7" algn="r" rtl="0">
              <a:lnSpc>
                <a:spcPct val="100000"/>
              </a:lnSpc>
              <a:spcAft>
                <a:spcPts val="0"/>
              </a:spcAft>
              <a:buNone/>
              <a:defRPr sz="1333">
                <a:solidFill>
                  <a:srgbClr val="FFFFFF"/>
                </a:solidFill>
              </a:defRPr>
            </a:lvl8pPr>
            <a:lvl9pPr lvl="8" algn="r" rtl="0">
              <a:lnSpc>
                <a:spcPct val="100000"/>
              </a:lnSpc>
              <a:spcAft>
                <a:spcPts val="0"/>
              </a:spcAft>
              <a:buNone/>
              <a:defRPr sz="1333">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312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3137A5-1EF8-F344-AFFD-0CFA6A62E902}"/>
              </a:ext>
            </a:extLst>
          </p:cNvPr>
          <p:cNvSpPr>
            <a:spLocks noGrp="1"/>
          </p:cNvSpPr>
          <p:nvPr>
            <p:ph type="dt" sz="half" idx="10"/>
          </p:nvPr>
        </p:nvSpPr>
        <p:spPr/>
        <p:txBody>
          <a:bodyPr/>
          <a:lstStyle/>
          <a:p>
            <a:fld id="{0AD4375C-67A6-F242-B8D9-0DF5F0A7BFAC}" type="datetimeFigureOut">
              <a:rPr lang="en-US" smtClean="0"/>
              <a:pPr/>
              <a:t>9/30/2024</a:t>
            </a:fld>
            <a:endParaRPr lang="en-US" dirty="0"/>
          </a:p>
        </p:txBody>
      </p:sp>
      <p:sp>
        <p:nvSpPr>
          <p:cNvPr id="3" name="Footer Placeholder 2">
            <a:extLst>
              <a:ext uri="{FF2B5EF4-FFF2-40B4-BE49-F238E27FC236}">
                <a16:creationId xmlns:a16="http://schemas.microsoft.com/office/drawing/2014/main" id="{A6DA492D-3F87-2140-AABA-2D8D21F8BCB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2B7E1E-C8BE-5A48-926D-7E0B32A829BC}"/>
              </a:ext>
            </a:extLst>
          </p:cNvPr>
          <p:cNvSpPr>
            <a:spLocks noGrp="1"/>
          </p:cNvSpPr>
          <p:nvPr>
            <p:ph type="sldNum" sz="quarter" idx="12"/>
          </p:nvPr>
        </p:nvSpPr>
        <p:spPr/>
        <p:txBody>
          <a:bodyPr/>
          <a:lstStyle/>
          <a:p>
            <a:fld id="{6CE1D8A2-6C34-644B-B65E-980C1BA23BEB}" type="slidenum">
              <a:rPr lang="en-US" smtClean="0"/>
              <a:pPr/>
              <a:t>‹#›</a:t>
            </a:fld>
            <a:endParaRPr lang="en-US" dirty="0"/>
          </a:p>
        </p:txBody>
      </p:sp>
    </p:spTree>
    <p:extLst>
      <p:ext uri="{BB962C8B-B14F-4D97-AF65-F5344CB8AC3E}">
        <p14:creationId xmlns:p14="http://schemas.microsoft.com/office/powerpoint/2010/main" val="1153692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A7FC-6364-A74E-B424-9F24CAAD54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7E80DD-1ACF-C441-91C5-2618518901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43B3C-041D-AA4C-83DB-E1E4D7307395}"/>
              </a:ext>
            </a:extLst>
          </p:cNvPr>
          <p:cNvSpPr>
            <a:spLocks noGrp="1"/>
          </p:cNvSpPr>
          <p:nvPr>
            <p:ph type="dt" sz="half" idx="10"/>
          </p:nvPr>
        </p:nvSpPr>
        <p:spPr/>
        <p:txBody>
          <a:bodyPr/>
          <a:lstStyle/>
          <a:p>
            <a:fld id="{0AD4375C-67A6-F242-B8D9-0DF5F0A7BFAC}" type="datetimeFigureOut">
              <a:rPr lang="en-US" smtClean="0"/>
              <a:pPr/>
              <a:t>9/30/2024</a:t>
            </a:fld>
            <a:endParaRPr lang="en-US" dirty="0"/>
          </a:p>
        </p:txBody>
      </p:sp>
      <p:sp>
        <p:nvSpPr>
          <p:cNvPr id="5" name="Footer Placeholder 4">
            <a:extLst>
              <a:ext uri="{FF2B5EF4-FFF2-40B4-BE49-F238E27FC236}">
                <a16:creationId xmlns:a16="http://schemas.microsoft.com/office/drawing/2014/main" id="{AD40613E-3D11-174F-9C26-9A5FFB61EA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748766-7779-974B-86FD-28EB4C84DA20}"/>
              </a:ext>
            </a:extLst>
          </p:cNvPr>
          <p:cNvSpPr>
            <a:spLocks noGrp="1"/>
          </p:cNvSpPr>
          <p:nvPr>
            <p:ph type="sldNum" sz="quarter" idx="12"/>
          </p:nvPr>
        </p:nvSpPr>
        <p:spPr/>
        <p:txBody>
          <a:bodyPr/>
          <a:lstStyle/>
          <a:p>
            <a:fld id="{6CE1D8A2-6C34-644B-B65E-980C1BA23BEB}" type="slidenum">
              <a:rPr lang="en-US" smtClean="0"/>
              <a:pPr/>
              <a:t>‹#›</a:t>
            </a:fld>
            <a:endParaRPr lang="en-US" dirty="0"/>
          </a:p>
        </p:txBody>
      </p:sp>
    </p:spTree>
    <p:extLst>
      <p:ext uri="{BB962C8B-B14F-4D97-AF65-F5344CB8AC3E}">
        <p14:creationId xmlns:p14="http://schemas.microsoft.com/office/powerpoint/2010/main" val="376674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8293C-0324-0E4E-9C09-648FB25F54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0C2A22-CB54-3748-8525-653E4716D2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8330F6-C8EF-704A-9E9D-916CD128B813}"/>
              </a:ext>
            </a:extLst>
          </p:cNvPr>
          <p:cNvSpPr>
            <a:spLocks noGrp="1"/>
          </p:cNvSpPr>
          <p:nvPr>
            <p:ph type="dt" sz="half" idx="10"/>
          </p:nvPr>
        </p:nvSpPr>
        <p:spPr/>
        <p:txBody>
          <a:bodyPr/>
          <a:lstStyle/>
          <a:p>
            <a:fld id="{0AD4375C-67A6-F242-B8D9-0DF5F0A7BFAC}" type="datetimeFigureOut">
              <a:rPr lang="en-US" smtClean="0"/>
              <a:pPr/>
              <a:t>9/30/2024</a:t>
            </a:fld>
            <a:endParaRPr lang="en-US" dirty="0"/>
          </a:p>
        </p:txBody>
      </p:sp>
      <p:sp>
        <p:nvSpPr>
          <p:cNvPr id="5" name="Footer Placeholder 4">
            <a:extLst>
              <a:ext uri="{FF2B5EF4-FFF2-40B4-BE49-F238E27FC236}">
                <a16:creationId xmlns:a16="http://schemas.microsoft.com/office/drawing/2014/main" id="{9F874894-74C6-6A41-B69B-D05E3D5DF4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47E765-6D19-CB46-AF66-EEA7A4367DF6}"/>
              </a:ext>
            </a:extLst>
          </p:cNvPr>
          <p:cNvSpPr>
            <a:spLocks noGrp="1"/>
          </p:cNvSpPr>
          <p:nvPr>
            <p:ph type="sldNum" sz="quarter" idx="12"/>
          </p:nvPr>
        </p:nvSpPr>
        <p:spPr/>
        <p:txBody>
          <a:bodyPr/>
          <a:lstStyle/>
          <a:p>
            <a:fld id="{6CE1D8A2-6C34-644B-B65E-980C1BA23BEB}" type="slidenum">
              <a:rPr lang="en-US" smtClean="0"/>
              <a:pPr/>
              <a:t>‹#›</a:t>
            </a:fld>
            <a:endParaRPr lang="en-US" dirty="0"/>
          </a:p>
        </p:txBody>
      </p:sp>
    </p:spTree>
    <p:extLst>
      <p:ext uri="{BB962C8B-B14F-4D97-AF65-F5344CB8AC3E}">
        <p14:creationId xmlns:p14="http://schemas.microsoft.com/office/powerpoint/2010/main" val="4095119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BCAFD-7FC6-4802-8B38-D3C64AA56B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37893A-D6E4-49F7-AF96-1245D8B7F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DA251E-F17D-4563-A257-CEB8D4271884}"/>
              </a:ext>
            </a:extLst>
          </p:cNvPr>
          <p:cNvSpPr>
            <a:spLocks noGrp="1"/>
          </p:cNvSpPr>
          <p:nvPr>
            <p:ph type="dt" sz="half" idx="10"/>
          </p:nvPr>
        </p:nvSpPr>
        <p:spPr/>
        <p:txBody>
          <a:bodyPr/>
          <a:lstStyle/>
          <a:p>
            <a:fld id="{C1BDCEA6-4F46-4067-9959-A6B687821553}" type="datetimeFigureOut">
              <a:rPr lang="en-US" smtClean="0"/>
              <a:t>9/30/2024</a:t>
            </a:fld>
            <a:endParaRPr lang="en-US" dirty="0"/>
          </a:p>
        </p:txBody>
      </p:sp>
      <p:sp>
        <p:nvSpPr>
          <p:cNvPr id="5" name="Footer Placeholder 4">
            <a:extLst>
              <a:ext uri="{FF2B5EF4-FFF2-40B4-BE49-F238E27FC236}">
                <a16:creationId xmlns:a16="http://schemas.microsoft.com/office/drawing/2014/main" id="{5BB06D83-258C-4355-8876-5CB15C41A4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2B2F61-153C-4C79-B8D7-D7C897DB86F0}"/>
              </a:ext>
            </a:extLst>
          </p:cNvPr>
          <p:cNvSpPr>
            <a:spLocks noGrp="1"/>
          </p:cNvSpPr>
          <p:nvPr>
            <p:ph type="sldNum" sz="quarter" idx="12"/>
          </p:nvPr>
        </p:nvSpPr>
        <p:spPr/>
        <p:txBody>
          <a:bodyPr/>
          <a:lstStyle/>
          <a:p>
            <a:fld id="{C8278AC6-6E6F-4104-8C6C-724B2EAB9868}" type="slidenum">
              <a:rPr lang="en-US" smtClean="0"/>
              <a:t>‹#›</a:t>
            </a:fld>
            <a:endParaRPr lang="en-US" dirty="0"/>
          </a:p>
        </p:txBody>
      </p:sp>
    </p:spTree>
    <p:extLst>
      <p:ext uri="{BB962C8B-B14F-4D97-AF65-F5344CB8AC3E}">
        <p14:creationId xmlns:p14="http://schemas.microsoft.com/office/powerpoint/2010/main" val="2457161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2B67-57ED-4616-B9F0-8858A72B2D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996E7E-B780-4065-801E-0E38ED5C5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35708-C2F5-4357-87FE-DBBD52B22948}"/>
              </a:ext>
            </a:extLst>
          </p:cNvPr>
          <p:cNvSpPr>
            <a:spLocks noGrp="1"/>
          </p:cNvSpPr>
          <p:nvPr>
            <p:ph type="dt" sz="half" idx="10"/>
          </p:nvPr>
        </p:nvSpPr>
        <p:spPr/>
        <p:txBody>
          <a:bodyPr/>
          <a:lstStyle/>
          <a:p>
            <a:fld id="{C1BDCEA6-4F46-4067-9959-A6B687821553}" type="datetimeFigureOut">
              <a:rPr lang="en-US" smtClean="0"/>
              <a:t>9/30/2024</a:t>
            </a:fld>
            <a:endParaRPr lang="en-US" dirty="0"/>
          </a:p>
        </p:txBody>
      </p:sp>
      <p:sp>
        <p:nvSpPr>
          <p:cNvPr id="5" name="Footer Placeholder 4">
            <a:extLst>
              <a:ext uri="{FF2B5EF4-FFF2-40B4-BE49-F238E27FC236}">
                <a16:creationId xmlns:a16="http://schemas.microsoft.com/office/drawing/2014/main" id="{0C39CC0C-EACC-44A3-A2FF-C84E4DB7C9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A8A2F9-B711-41C9-8BF8-E6AC0CD88E2D}"/>
              </a:ext>
            </a:extLst>
          </p:cNvPr>
          <p:cNvSpPr>
            <a:spLocks noGrp="1"/>
          </p:cNvSpPr>
          <p:nvPr>
            <p:ph type="sldNum" sz="quarter" idx="12"/>
          </p:nvPr>
        </p:nvSpPr>
        <p:spPr/>
        <p:txBody>
          <a:bodyPr/>
          <a:lstStyle/>
          <a:p>
            <a:fld id="{C8278AC6-6E6F-4104-8C6C-724B2EAB9868}" type="slidenum">
              <a:rPr lang="en-US" smtClean="0"/>
              <a:t>‹#›</a:t>
            </a:fld>
            <a:endParaRPr lang="en-US" dirty="0"/>
          </a:p>
        </p:txBody>
      </p:sp>
    </p:spTree>
    <p:extLst>
      <p:ext uri="{BB962C8B-B14F-4D97-AF65-F5344CB8AC3E}">
        <p14:creationId xmlns:p14="http://schemas.microsoft.com/office/powerpoint/2010/main" val="1140594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2214F-A189-451B-A2E6-079EDEC47B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FA3621-1E15-4FDD-8A33-A83C197241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0A6E8E-F854-412F-83DE-0637514520A5}"/>
              </a:ext>
            </a:extLst>
          </p:cNvPr>
          <p:cNvSpPr>
            <a:spLocks noGrp="1"/>
          </p:cNvSpPr>
          <p:nvPr>
            <p:ph type="dt" sz="half" idx="10"/>
          </p:nvPr>
        </p:nvSpPr>
        <p:spPr/>
        <p:txBody>
          <a:bodyPr/>
          <a:lstStyle/>
          <a:p>
            <a:fld id="{C1BDCEA6-4F46-4067-9959-A6B687821553}" type="datetimeFigureOut">
              <a:rPr lang="en-US" smtClean="0"/>
              <a:t>9/30/2024</a:t>
            </a:fld>
            <a:endParaRPr lang="en-US" dirty="0"/>
          </a:p>
        </p:txBody>
      </p:sp>
      <p:sp>
        <p:nvSpPr>
          <p:cNvPr id="5" name="Footer Placeholder 4">
            <a:extLst>
              <a:ext uri="{FF2B5EF4-FFF2-40B4-BE49-F238E27FC236}">
                <a16:creationId xmlns:a16="http://schemas.microsoft.com/office/drawing/2014/main" id="{F4113B01-F154-4C91-963B-F52B5BFF20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448301-4FE1-473A-884C-09DC95732C14}"/>
              </a:ext>
            </a:extLst>
          </p:cNvPr>
          <p:cNvSpPr>
            <a:spLocks noGrp="1"/>
          </p:cNvSpPr>
          <p:nvPr>
            <p:ph type="sldNum" sz="quarter" idx="12"/>
          </p:nvPr>
        </p:nvSpPr>
        <p:spPr/>
        <p:txBody>
          <a:bodyPr/>
          <a:lstStyle/>
          <a:p>
            <a:fld id="{C8278AC6-6E6F-4104-8C6C-724B2EAB9868}" type="slidenum">
              <a:rPr lang="en-US" smtClean="0"/>
              <a:t>‹#›</a:t>
            </a:fld>
            <a:endParaRPr lang="en-US" dirty="0"/>
          </a:p>
        </p:txBody>
      </p:sp>
    </p:spTree>
    <p:extLst>
      <p:ext uri="{BB962C8B-B14F-4D97-AF65-F5344CB8AC3E}">
        <p14:creationId xmlns:p14="http://schemas.microsoft.com/office/powerpoint/2010/main" val="3143070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28F1-742C-4F7E-93E6-1DAA64E09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C25B3D-0C5E-438D-B554-C40681F370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5135AA-5560-4554-AC16-5DC055EA5E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0936A0-7B69-4A69-AA4E-487F738BFD20}"/>
              </a:ext>
            </a:extLst>
          </p:cNvPr>
          <p:cNvSpPr>
            <a:spLocks noGrp="1"/>
          </p:cNvSpPr>
          <p:nvPr>
            <p:ph type="dt" sz="half" idx="10"/>
          </p:nvPr>
        </p:nvSpPr>
        <p:spPr/>
        <p:txBody>
          <a:bodyPr/>
          <a:lstStyle/>
          <a:p>
            <a:fld id="{C1BDCEA6-4F46-4067-9959-A6B687821553}" type="datetimeFigureOut">
              <a:rPr lang="en-US" smtClean="0"/>
              <a:t>9/30/2024</a:t>
            </a:fld>
            <a:endParaRPr lang="en-US" dirty="0"/>
          </a:p>
        </p:txBody>
      </p:sp>
      <p:sp>
        <p:nvSpPr>
          <p:cNvPr id="6" name="Footer Placeholder 5">
            <a:extLst>
              <a:ext uri="{FF2B5EF4-FFF2-40B4-BE49-F238E27FC236}">
                <a16:creationId xmlns:a16="http://schemas.microsoft.com/office/drawing/2014/main" id="{F1F88C56-6DAA-4774-853E-E0FB47E444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DD8272-2515-4D1B-B1E6-4018FA202495}"/>
              </a:ext>
            </a:extLst>
          </p:cNvPr>
          <p:cNvSpPr>
            <a:spLocks noGrp="1"/>
          </p:cNvSpPr>
          <p:nvPr>
            <p:ph type="sldNum" sz="quarter" idx="12"/>
          </p:nvPr>
        </p:nvSpPr>
        <p:spPr/>
        <p:txBody>
          <a:bodyPr/>
          <a:lstStyle/>
          <a:p>
            <a:fld id="{C8278AC6-6E6F-4104-8C6C-724B2EAB9868}" type="slidenum">
              <a:rPr lang="en-US" smtClean="0"/>
              <a:t>‹#›</a:t>
            </a:fld>
            <a:endParaRPr lang="en-US" dirty="0"/>
          </a:p>
        </p:txBody>
      </p:sp>
    </p:spTree>
    <p:extLst>
      <p:ext uri="{BB962C8B-B14F-4D97-AF65-F5344CB8AC3E}">
        <p14:creationId xmlns:p14="http://schemas.microsoft.com/office/powerpoint/2010/main" val="2981537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726A-77ED-4A9C-9346-C27CE26E07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63F413-B81B-448D-8615-A675C969C5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5070BE-2CB4-47CD-9FA3-AC1638E7FC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6A1E0B-5BA3-405F-AEB9-A1C64B9194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23EF2A-0A79-46FC-BEDA-B42B01AD27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38B842-8343-49C4-9E1F-E6369CEDEA71}"/>
              </a:ext>
            </a:extLst>
          </p:cNvPr>
          <p:cNvSpPr>
            <a:spLocks noGrp="1"/>
          </p:cNvSpPr>
          <p:nvPr>
            <p:ph type="dt" sz="half" idx="10"/>
          </p:nvPr>
        </p:nvSpPr>
        <p:spPr/>
        <p:txBody>
          <a:bodyPr/>
          <a:lstStyle/>
          <a:p>
            <a:fld id="{C1BDCEA6-4F46-4067-9959-A6B687821553}" type="datetimeFigureOut">
              <a:rPr lang="en-US" smtClean="0"/>
              <a:t>9/30/2024</a:t>
            </a:fld>
            <a:endParaRPr lang="en-US" dirty="0"/>
          </a:p>
        </p:txBody>
      </p:sp>
      <p:sp>
        <p:nvSpPr>
          <p:cNvPr id="8" name="Footer Placeholder 7">
            <a:extLst>
              <a:ext uri="{FF2B5EF4-FFF2-40B4-BE49-F238E27FC236}">
                <a16:creationId xmlns:a16="http://schemas.microsoft.com/office/drawing/2014/main" id="{6D200C21-FDE8-4FBE-A757-E095C2E928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1FC1BCE-C44C-4662-9A69-E75267DEF4BA}"/>
              </a:ext>
            </a:extLst>
          </p:cNvPr>
          <p:cNvSpPr>
            <a:spLocks noGrp="1"/>
          </p:cNvSpPr>
          <p:nvPr>
            <p:ph type="sldNum" sz="quarter" idx="12"/>
          </p:nvPr>
        </p:nvSpPr>
        <p:spPr/>
        <p:txBody>
          <a:bodyPr/>
          <a:lstStyle/>
          <a:p>
            <a:fld id="{C8278AC6-6E6F-4104-8C6C-724B2EAB9868}" type="slidenum">
              <a:rPr lang="en-US" smtClean="0"/>
              <a:t>‹#›</a:t>
            </a:fld>
            <a:endParaRPr lang="en-US" dirty="0"/>
          </a:p>
        </p:txBody>
      </p:sp>
    </p:spTree>
    <p:extLst>
      <p:ext uri="{BB962C8B-B14F-4D97-AF65-F5344CB8AC3E}">
        <p14:creationId xmlns:p14="http://schemas.microsoft.com/office/powerpoint/2010/main" val="1481506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cxnSp>
        <p:nvCxnSpPr>
          <p:cNvPr id="22" name="Google Shape;22;p4"/>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7" name="Google Shape;27;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0749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A169-02A7-474A-8677-E5762A529B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AE3BE0-0A87-4079-99C3-A11B3A061B6A}"/>
              </a:ext>
            </a:extLst>
          </p:cNvPr>
          <p:cNvSpPr>
            <a:spLocks noGrp="1"/>
          </p:cNvSpPr>
          <p:nvPr>
            <p:ph type="dt" sz="half" idx="10"/>
          </p:nvPr>
        </p:nvSpPr>
        <p:spPr/>
        <p:txBody>
          <a:bodyPr/>
          <a:lstStyle/>
          <a:p>
            <a:fld id="{C1BDCEA6-4F46-4067-9959-A6B687821553}" type="datetimeFigureOut">
              <a:rPr lang="en-US" smtClean="0"/>
              <a:t>9/30/2024</a:t>
            </a:fld>
            <a:endParaRPr lang="en-US" dirty="0"/>
          </a:p>
        </p:txBody>
      </p:sp>
      <p:sp>
        <p:nvSpPr>
          <p:cNvPr id="4" name="Footer Placeholder 3">
            <a:extLst>
              <a:ext uri="{FF2B5EF4-FFF2-40B4-BE49-F238E27FC236}">
                <a16:creationId xmlns:a16="http://schemas.microsoft.com/office/drawing/2014/main" id="{18847353-B7DE-4ACA-8883-F67F4E71E8A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C527A3-655C-461A-B433-F2498AFDEC7B}"/>
              </a:ext>
            </a:extLst>
          </p:cNvPr>
          <p:cNvSpPr>
            <a:spLocks noGrp="1"/>
          </p:cNvSpPr>
          <p:nvPr>
            <p:ph type="sldNum" sz="quarter" idx="12"/>
          </p:nvPr>
        </p:nvSpPr>
        <p:spPr/>
        <p:txBody>
          <a:bodyPr/>
          <a:lstStyle/>
          <a:p>
            <a:fld id="{C8278AC6-6E6F-4104-8C6C-724B2EAB9868}" type="slidenum">
              <a:rPr lang="en-US" smtClean="0"/>
              <a:t>‹#›</a:t>
            </a:fld>
            <a:endParaRPr lang="en-US" dirty="0"/>
          </a:p>
        </p:txBody>
      </p:sp>
    </p:spTree>
    <p:extLst>
      <p:ext uri="{BB962C8B-B14F-4D97-AF65-F5344CB8AC3E}">
        <p14:creationId xmlns:p14="http://schemas.microsoft.com/office/powerpoint/2010/main" val="2330551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F50D91-19ED-42ED-9C97-B6254B5960AC}"/>
              </a:ext>
            </a:extLst>
          </p:cNvPr>
          <p:cNvSpPr>
            <a:spLocks noGrp="1"/>
          </p:cNvSpPr>
          <p:nvPr>
            <p:ph type="dt" sz="half" idx="10"/>
          </p:nvPr>
        </p:nvSpPr>
        <p:spPr/>
        <p:txBody>
          <a:bodyPr/>
          <a:lstStyle/>
          <a:p>
            <a:fld id="{C1BDCEA6-4F46-4067-9959-A6B687821553}" type="datetimeFigureOut">
              <a:rPr lang="en-US" smtClean="0"/>
              <a:t>9/30/2024</a:t>
            </a:fld>
            <a:endParaRPr lang="en-US" dirty="0"/>
          </a:p>
        </p:txBody>
      </p:sp>
      <p:sp>
        <p:nvSpPr>
          <p:cNvPr id="3" name="Footer Placeholder 2">
            <a:extLst>
              <a:ext uri="{FF2B5EF4-FFF2-40B4-BE49-F238E27FC236}">
                <a16:creationId xmlns:a16="http://schemas.microsoft.com/office/drawing/2014/main" id="{272A3F76-7EF4-4442-8E4B-E151337946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509821-CE4A-48A6-B0EE-5755A4ECAFF8}"/>
              </a:ext>
            </a:extLst>
          </p:cNvPr>
          <p:cNvSpPr>
            <a:spLocks noGrp="1"/>
          </p:cNvSpPr>
          <p:nvPr>
            <p:ph type="sldNum" sz="quarter" idx="12"/>
          </p:nvPr>
        </p:nvSpPr>
        <p:spPr/>
        <p:txBody>
          <a:bodyPr/>
          <a:lstStyle/>
          <a:p>
            <a:fld id="{C8278AC6-6E6F-4104-8C6C-724B2EAB9868}" type="slidenum">
              <a:rPr lang="en-US" smtClean="0"/>
              <a:t>‹#›</a:t>
            </a:fld>
            <a:endParaRPr lang="en-US" dirty="0"/>
          </a:p>
        </p:txBody>
      </p:sp>
    </p:spTree>
    <p:extLst>
      <p:ext uri="{BB962C8B-B14F-4D97-AF65-F5344CB8AC3E}">
        <p14:creationId xmlns:p14="http://schemas.microsoft.com/office/powerpoint/2010/main" val="272700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323CA-3AEC-4E22-9E79-8400D4DCFD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9856D9-5E19-410E-9B5D-7883C832BE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F4FE9C-6180-4882-B7FC-1A652339E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E0317-85E1-4C48-B28F-A631132DC145}"/>
              </a:ext>
            </a:extLst>
          </p:cNvPr>
          <p:cNvSpPr>
            <a:spLocks noGrp="1"/>
          </p:cNvSpPr>
          <p:nvPr>
            <p:ph type="dt" sz="half" idx="10"/>
          </p:nvPr>
        </p:nvSpPr>
        <p:spPr/>
        <p:txBody>
          <a:bodyPr/>
          <a:lstStyle/>
          <a:p>
            <a:fld id="{C1BDCEA6-4F46-4067-9959-A6B687821553}" type="datetimeFigureOut">
              <a:rPr lang="en-US" smtClean="0"/>
              <a:t>9/30/2024</a:t>
            </a:fld>
            <a:endParaRPr lang="en-US" dirty="0"/>
          </a:p>
        </p:txBody>
      </p:sp>
      <p:sp>
        <p:nvSpPr>
          <p:cNvPr id="6" name="Footer Placeholder 5">
            <a:extLst>
              <a:ext uri="{FF2B5EF4-FFF2-40B4-BE49-F238E27FC236}">
                <a16:creationId xmlns:a16="http://schemas.microsoft.com/office/drawing/2014/main" id="{5F7C9F7F-DD0D-46B3-A75C-556D7C7CB6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0714D0-B07B-4942-AA26-791F4E5CB8B7}"/>
              </a:ext>
            </a:extLst>
          </p:cNvPr>
          <p:cNvSpPr>
            <a:spLocks noGrp="1"/>
          </p:cNvSpPr>
          <p:nvPr>
            <p:ph type="sldNum" sz="quarter" idx="12"/>
          </p:nvPr>
        </p:nvSpPr>
        <p:spPr/>
        <p:txBody>
          <a:bodyPr/>
          <a:lstStyle/>
          <a:p>
            <a:fld id="{C8278AC6-6E6F-4104-8C6C-724B2EAB9868}" type="slidenum">
              <a:rPr lang="en-US" smtClean="0"/>
              <a:t>‹#›</a:t>
            </a:fld>
            <a:endParaRPr lang="en-US" dirty="0"/>
          </a:p>
        </p:txBody>
      </p:sp>
    </p:spTree>
    <p:extLst>
      <p:ext uri="{BB962C8B-B14F-4D97-AF65-F5344CB8AC3E}">
        <p14:creationId xmlns:p14="http://schemas.microsoft.com/office/powerpoint/2010/main" val="3109674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541A-90FC-4ADD-9525-14A5D7638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2EB561-31CD-4A24-AC91-FA5747F4F4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3C1C8F2-AB3A-47C9-868A-FE7D0D144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EA065D-D08E-43DB-9AAA-E08FEA7329D5}"/>
              </a:ext>
            </a:extLst>
          </p:cNvPr>
          <p:cNvSpPr>
            <a:spLocks noGrp="1"/>
          </p:cNvSpPr>
          <p:nvPr>
            <p:ph type="dt" sz="half" idx="10"/>
          </p:nvPr>
        </p:nvSpPr>
        <p:spPr/>
        <p:txBody>
          <a:bodyPr/>
          <a:lstStyle/>
          <a:p>
            <a:fld id="{C1BDCEA6-4F46-4067-9959-A6B687821553}" type="datetimeFigureOut">
              <a:rPr lang="en-US" smtClean="0"/>
              <a:t>9/30/2024</a:t>
            </a:fld>
            <a:endParaRPr lang="en-US" dirty="0"/>
          </a:p>
        </p:txBody>
      </p:sp>
      <p:sp>
        <p:nvSpPr>
          <p:cNvPr id="6" name="Footer Placeholder 5">
            <a:extLst>
              <a:ext uri="{FF2B5EF4-FFF2-40B4-BE49-F238E27FC236}">
                <a16:creationId xmlns:a16="http://schemas.microsoft.com/office/drawing/2014/main" id="{5E764EB3-6918-444B-806D-EEFF92946F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83A800-5128-4D17-A343-59E6959E7BC8}"/>
              </a:ext>
            </a:extLst>
          </p:cNvPr>
          <p:cNvSpPr>
            <a:spLocks noGrp="1"/>
          </p:cNvSpPr>
          <p:nvPr>
            <p:ph type="sldNum" sz="quarter" idx="12"/>
          </p:nvPr>
        </p:nvSpPr>
        <p:spPr/>
        <p:txBody>
          <a:bodyPr/>
          <a:lstStyle/>
          <a:p>
            <a:fld id="{C8278AC6-6E6F-4104-8C6C-724B2EAB9868}" type="slidenum">
              <a:rPr lang="en-US" smtClean="0"/>
              <a:t>‹#›</a:t>
            </a:fld>
            <a:endParaRPr lang="en-US" dirty="0"/>
          </a:p>
        </p:txBody>
      </p:sp>
    </p:spTree>
    <p:extLst>
      <p:ext uri="{BB962C8B-B14F-4D97-AF65-F5344CB8AC3E}">
        <p14:creationId xmlns:p14="http://schemas.microsoft.com/office/powerpoint/2010/main" val="748417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3B97-A4ED-44BF-933E-EE7C9876F8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C0A4AF-F385-465C-BD21-23C82873C9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D8A95-650B-4167-9C8E-5EC0CD881FC2}"/>
              </a:ext>
            </a:extLst>
          </p:cNvPr>
          <p:cNvSpPr>
            <a:spLocks noGrp="1"/>
          </p:cNvSpPr>
          <p:nvPr>
            <p:ph type="dt" sz="half" idx="10"/>
          </p:nvPr>
        </p:nvSpPr>
        <p:spPr/>
        <p:txBody>
          <a:bodyPr/>
          <a:lstStyle/>
          <a:p>
            <a:fld id="{C1BDCEA6-4F46-4067-9959-A6B687821553}" type="datetimeFigureOut">
              <a:rPr lang="en-US" smtClean="0"/>
              <a:t>9/30/2024</a:t>
            </a:fld>
            <a:endParaRPr lang="en-US" dirty="0"/>
          </a:p>
        </p:txBody>
      </p:sp>
      <p:sp>
        <p:nvSpPr>
          <p:cNvPr id="5" name="Footer Placeholder 4">
            <a:extLst>
              <a:ext uri="{FF2B5EF4-FFF2-40B4-BE49-F238E27FC236}">
                <a16:creationId xmlns:a16="http://schemas.microsoft.com/office/drawing/2014/main" id="{3E43BEE8-3C2C-49E5-BE82-D26D878D8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B198ED-54A3-4D54-B18B-94D0DA2D30DE}"/>
              </a:ext>
            </a:extLst>
          </p:cNvPr>
          <p:cNvSpPr>
            <a:spLocks noGrp="1"/>
          </p:cNvSpPr>
          <p:nvPr>
            <p:ph type="sldNum" sz="quarter" idx="12"/>
          </p:nvPr>
        </p:nvSpPr>
        <p:spPr/>
        <p:txBody>
          <a:bodyPr/>
          <a:lstStyle/>
          <a:p>
            <a:fld id="{C8278AC6-6E6F-4104-8C6C-724B2EAB9868}" type="slidenum">
              <a:rPr lang="en-US" smtClean="0"/>
              <a:t>‹#›</a:t>
            </a:fld>
            <a:endParaRPr lang="en-US" dirty="0"/>
          </a:p>
        </p:txBody>
      </p:sp>
    </p:spTree>
    <p:extLst>
      <p:ext uri="{BB962C8B-B14F-4D97-AF65-F5344CB8AC3E}">
        <p14:creationId xmlns:p14="http://schemas.microsoft.com/office/powerpoint/2010/main" val="2535873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28C19D-B24B-466B-A81F-D8DE50E2A2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4F9C50-2061-47A4-9AC0-BBE9B6D0AA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381D5-BBE8-411A-A8D9-5E6918A022A3}"/>
              </a:ext>
            </a:extLst>
          </p:cNvPr>
          <p:cNvSpPr>
            <a:spLocks noGrp="1"/>
          </p:cNvSpPr>
          <p:nvPr>
            <p:ph type="dt" sz="half" idx="10"/>
          </p:nvPr>
        </p:nvSpPr>
        <p:spPr/>
        <p:txBody>
          <a:bodyPr/>
          <a:lstStyle/>
          <a:p>
            <a:fld id="{C1BDCEA6-4F46-4067-9959-A6B687821553}" type="datetimeFigureOut">
              <a:rPr lang="en-US" smtClean="0"/>
              <a:t>9/30/2024</a:t>
            </a:fld>
            <a:endParaRPr lang="en-US" dirty="0"/>
          </a:p>
        </p:txBody>
      </p:sp>
      <p:sp>
        <p:nvSpPr>
          <p:cNvPr id="5" name="Footer Placeholder 4">
            <a:extLst>
              <a:ext uri="{FF2B5EF4-FFF2-40B4-BE49-F238E27FC236}">
                <a16:creationId xmlns:a16="http://schemas.microsoft.com/office/drawing/2014/main" id="{7F7D99E9-CFFB-4BB6-9A7F-841190A793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F8285A-9FB0-45A2-824C-E9824F186EC9}"/>
              </a:ext>
            </a:extLst>
          </p:cNvPr>
          <p:cNvSpPr>
            <a:spLocks noGrp="1"/>
          </p:cNvSpPr>
          <p:nvPr>
            <p:ph type="sldNum" sz="quarter" idx="12"/>
          </p:nvPr>
        </p:nvSpPr>
        <p:spPr/>
        <p:txBody>
          <a:bodyPr/>
          <a:lstStyle/>
          <a:p>
            <a:fld id="{C8278AC6-6E6F-4104-8C6C-724B2EAB9868}" type="slidenum">
              <a:rPr lang="en-US" smtClean="0"/>
              <a:t>‹#›</a:t>
            </a:fld>
            <a:endParaRPr lang="en-US" dirty="0"/>
          </a:p>
        </p:txBody>
      </p:sp>
    </p:spTree>
    <p:extLst>
      <p:ext uri="{BB962C8B-B14F-4D97-AF65-F5344CB8AC3E}">
        <p14:creationId xmlns:p14="http://schemas.microsoft.com/office/powerpoint/2010/main" val="1797142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4133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21535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5346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8001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cxnSp>
        <p:nvCxnSpPr>
          <p:cNvPr id="29" name="Google Shape;29;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4" name="Google Shape;34;p5"/>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5" name="Google Shape;35;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1146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10208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4738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585431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3496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08833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14709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566401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9/30/2024</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7614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4097370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9/30/2024</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211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8039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9/30/2024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8176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9/30/2024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1575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9/30/2024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170687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9/30/2024</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0044653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9/30/2024</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894186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9/30/2024</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1783764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9/30/2024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774425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9/30/2024</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346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D200064-F4BA-4327-B443-5049ECDCB685}" type="datetimeFigureOut">
              <a:rPr lang="en-US" smtClean="0"/>
              <a:t>9/30/2024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9DC1186F-C81D-4ABE-BB5A-965AC00D44A8}"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8142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200064-F4BA-4327-B443-5049ECDCB68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1186F-C81D-4ABE-BB5A-965AC00D44A8}" type="slidenum">
              <a:rPr lang="en-US" smtClean="0"/>
              <a:t>‹#›</a:t>
            </a:fld>
            <a:endParaRPr lang="en-US"/>
          </a:p>
        </p:txBody>
      </p:sp>
    </p:spTree>
    <p:extLst>
      <p:ext uri="{BB962C8B-B14F-4D97-AF65-F5344CB8AC3E}">
        <p14:creationId xmlns:p14="http://schemas.microsoft.com/office/powerpoint/2010/main" val="728251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cxnSp>
        <p:nvCxnSpPr>
          <p:cNvPr id="40" name="Google Shape;40;p7"/>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426000" y="1248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7"/>
          <p:cNvSpPr txBox="1">
            <a:spLocks noGrp="1"/>
          </p:cNvSpPr>
          <p:nvPr>
            <p:ph type="body" idx="1"/>
          </p:nvPr>
        </p:nvSpPr>
        <p:spPr>
          <a:xfrm>
            <a:off x="426000" y="2462405"/>
            <a:ext cx="3744000" cy="3741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3" name="Google Shape;43;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19173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200064-F4BA-4327-B443-5049ECDCB68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1186F-C81D-4ABE-BB5A-965AC00D44A8}"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90470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200064-F4BA-4327-B443-5049ECDCB685}"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1186F-C81D-4ABE-BB5A-965AC00D44A8}" type="slidenum">
              <a:rPr lang="en-US" smtClean="0"/>
              <a:t>‹#›</a:t>
            </a:fld>
            <a:endParaRPr lang="en-US"/>
          </a:p>
        </p:txBody>
      </p:sp>
    </p:spTree>
    <p:extLst>
      <p:ext uri="{BB962C8B-B14F-4D97-AF65-F5344CB8AC3E}">
        <p14:creationId xmlns:p14="http://schemas.microsoft.com/office/powerpoint/2010/main" val="3245476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200064-F4BA-4327-B443-5049ECDCB685}" type="datetimeFigureOut">
              <a:rPr lang="en-US" smtClean="0"/>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C1186F-C81D-4ABE-BB5A-965AC00D44A8}"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02424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200064-F4BA-4327-B443-5049ECDCB685}" type="datetimeFigureOut">
              <a:rPr lang="en-US" smtClean="0"/>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C1186F-C81D-4ABE-BB5A-965AC00D44A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5488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00064-F4BA-4327-B443-5049ECDCB685}" type="datetimeFigureOut">
              <a:rPr lang="en-US" smtClean="0"/>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C1186F-C81D-4ABE-BB5A-965AC00D44A8}" type="slidenum">
              <a:rPr lang="en-US" smtClean="0"/>
              <a:t>‹#›</a:t>
            </a:fld>
            <a:endParaRPr lang="en-US"/>
          </a:p>
        </p:txBody>
      </p:sp>
    </p:spTree>
    <p:extLst>
      <p:ext uri="{BB962C8B-B14F-4D97-AF65-F5344CB8AC3E}">
        <p14:creationId xmlns:p14="http://schemas.microsoft.com/office/powerpoint/2010/main" val="2647662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200064-F4BA-4327-B443-5049ECDCB685}"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1186F-C81D-4ABE-BB5A-965AC00D44A8}"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43934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200064-F4BA-4327-B443-5049ECDCB685}"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1186F-C81D-4ABE-BB5A-965AC00D44A8}" type="slidenum">
              <a:rPr lang="en-US" smtClean="0"/>
              <a:t>‹#›</a:t>
            </a:fld>
            <a:endParaRPr lang="en-US"/>
          </a:p>
        </p:txBody>
      </p:sp>
    </p:spTree>
    <p:extLst>
      <p:ext uri="{BB962C8B-B14F-4D97-AF65-F5344CB8AC3E}">
        <p14:creationId xmlns:p14="http://schemas.microsoft.com/office/powerpoint/2010/main" val="4087187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200064-F4BA-4327-B443-5049ECDCB685}"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1186F-C81D-4ABE-BB5A-965AC00D44A8}" type="slidenum">
              <a:rPr lang="en-US" smtClean="0"/>
              <a:t>‹#›</a:t>
            </a:fld>
            <a:endParaRPr lang="en-US"/>
          </a:p>
        </p:txBody>
      </p:sp>
    </p:spTree>
    <p:extLst>
      <p:ext uri="{BB962C8B-B14F-4D97-AF65-F5344CB8AC3E}">
        <p14:creationId xmlns:p14="http://schemas.microsoft.com/office/powerpoint/2010/main" val="767831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200064-F4BA-4327-B443-5049ECDCB68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1186F-C81D-4ABE-BB5A-965AC00D44A8}"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49336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200064-F4BA-4327-B443-5049ECDCB68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1186F-C81D-4ABE-BB5A-965AC00D44A8}"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7531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377471" y="949521"/>
            <a:ext cx="8325600" cy="511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47" name="Google Shape;47;p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36375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200064-F4BA-4327-B443-5049ECDCB68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1186F-C81D-4ABE-BB5A-965AC00D44A8}" type="slidenum">
              <a:rPr lang="en-US" smtClean="0"/>
              <a:t>‹#›</a:t>
            </a:fld>
            <a:endParaRPr lang="en-US"/>
          </a:p>
        </p:txBody>
      </p:sp>
    </p:spTree>
    <p:extLst>
      <p:ext uri="{BB962C8B-B14F-4D97-AF65-F5344CB8AC3E}">
        <p14:creationId xmlns:p14="http://schemas.microsoft.com/office/powerpoint/2010/main" val="1687223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200064-F4BA-4327-B443-5049ECDCB68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1186F-C81D-4ABE-BB5A-965AC00D44A8}"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6610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200064-F4BA-4327-B443-5049ECDCB68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1186F-C81D-4ABE-BB5A-965AC00D44A8}"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13619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200064-F4BA-4327-B443-5049ECDCB68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1186F-C81D-4ABE-BB5A-965AC00D44A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25916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200064-F4BA-4327-B443-5049ECDCB68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1186F-C81D-4ABE-BB5A-965AC00D44A8}"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6621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5">
            <a:extLst>
              <a:ext uri="{FF2B5EF4-FFF2-40B4-BE49-F238E27FC236}">
                <a16:creationId xmlns:a16="http://schemas.microsoft.com/office/drawing/2014/main" id="{675E7437-7F17-70C2-2565-0A98C8B478CA}"/>
              </a:ext>
            </a:extLst>
          </p:cNvPr>
          <p:cNvGrpSpPr/>
          <p:nvPr/>
        </p:nvGrpSpPr>
        <p:grpSpPr>
          <a:xfrm>
            <a:off x="0" y="-8467"/>
            <a:ext cx="12192005" cy="6866467"/>
            <a:chOff x="0" y="-8467"/>
            <a:chExt cx="12192005" cy="6866467"/>
          </a:xfrm>
        </p:grpSpPr>
        <p:sp>
          <p:nvSpPr>
            <p:cNvPr id="3" name="Freeform 14">
              <a:extLst>
                <a:ext uri="{FF2B5EF4-FFF2-40B4-BE49-F238E27FC236}">
                  <a16:creationId xmlns:a16="http://schemas.microsoft.com/office/drawing/2014/main" id="{466AECCD-7E33-6899-79D3-346CFE7F1483}"/>
                </a:ext>
              </a:extLst>
            </p:cNvPr>
            <p:cNvSpPr/>
            <p:nvPr/>
          </p:nvSpPr>
          <p:spPr>
            <a:xfrm>
              <a:off x="0" y="-7863"/>
              <a:ext cx="863595" cy="5698065"/>
            </a:xfrm>
            <a:custGeom>
              <a:avLst/>
              <a:gdLst>
                <a:gd name="f0" fmla="val w"/>
                <a:gd name="f1" fmla="val h"/>
                <a:gd name="f2" fmla="val 0"/>
                <a:gd name="f3" fmla="val 863600"/>
                <a:gd name="f4" fmla="val 5698067"/>
                <a:gd name="f5" fmla="val 8467"/>
                <a:gd name="f6" fmla="val 16934"/>
                <a:gd name="f7" fmla="*/ f0 1 863600"/>
                <a:gd name="f8" fmla="*/ f1 1 5698067"/>
                <a:gd name="f9" fmla="val f2"/>
                <a:gd name="f10" fmla="val f3"/>
                <a:gd name="f11" fmla="val f4"/>
                <a:gd name="f12" fmla="+- f11 0 f9"/>
                <a:gd name="f13" fmla="+- f10 0 f9"/>
                <a:gd name="f14" fmla="*/ f13 1 863600"/>
                <a:gd name="f15" fmla="*/ f12 1 56980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863600" h="5698067">
                  <a:moveTo>
                    <a:pt x="f2" y="f5"/>
                  </a:moveTo>
                  <a:lnTo>
                    <a:pt x="f3" y="f2"/>
                  </a:lnTo>
                  <a:lnTo>
                    <a:pt x="f3" y="f6"/>
                  </a:lnTo>
                  <a:lnTo>
                    <a:pt x="f2" y="f4"/>
                  </a:lnTo>
                  <a:lnTo>
                    <a:pt x="f2" y="f5"/>
                  </a:lnTo>
                  <a:close/>
                </a:path>
              </a:pathLst>
            </a:custGeom>
            <a:solidFill>
              <a:srgbClr val="5FCBEF">
                <a:alpha val="70000"/>
              </a:srgbClr>
            </a:solidFill>
            <a:ln cap="flat">
              <a:noFill/>
              <a:prstDash val="solid"/>
            </a:ln>
          </p:spPr>
          <p:txBody>
            <a:bodyPr lIns="0" tIns="0" rIns="0" bIns="0"/>
            <a:lstStyle/>
            <a:p>
              <a:endParaRPr lang="en-US"/>
            </a:p>
          </p:txBody>
        </p:sp>
        <p:cxnSp>
          <p:nvCxnSpPr>
            <p:cNvPr id="4" name="Straight Connector 18">
              <a:extLst>
                <a:ext uri="{FF2B5EF4-FFF2-40B4-BE49-F238E27FC236}">
                  <a16:creationId xmlns:a16="http://schemas.microsoft.com/office/drawing/2014/main" id="{66742A94-B1A1-BA84-2594-1109D5C3821C}"/>
                </a:ext>
              </a:extLst>
            </p:cNvPr>
            <p:cNvCxnSpPr/>
            <p:nvPr/>
          </p:nvCxnSpPr>
          <p:spPr>
            <a:xfrm>
              <a:off x="9371008" y="0"/>
              <a:ext cx="1219207" cy="6858000"/>
            </a:xfrm>
            <a:prstGeom prst="straightConnector1">
              <a:avLst/>
            </a:prstGeom>
            <a:noFill/>
            <a:ln w="9528" cap="rnd">
              <a:solidFill>
                <a:srgbClr val="5FCBEF">
                  <a:alpha val="70000"/>
                </a:srgbClr>
              </a:solidFill>
              <a:prstDash val="solid"/>
              <a:miter/>
            </a:ln>
          </p:spPr>
        </p:cxnSp>
        <p:cxnSp>
          <p:nvCxnSpPr>
            <p:cNvPr id="5" name="Straight Connector 19">
              <a:extLst>
                <a:ext uri="{FF2B5EF4-FFF2-40B4-BE49-F238E27FC236}">
                  <a16:creationId xmlns:a16="http://schemas.microsoft.com/office/drawing/2014/main" id="{BE43AA95-CA7A-8477-B44F-76A2F32210B4}"/>
                </a:ext>
              </a:extLst>
            </p:cNvPr>
            <p:cNvCxnSpPr/>
            <p:nvPr/>
          </p:nvCxnSpPr>
          <p:spPr>
            <a:xfrm flipH="1">
              <a:off x="7425266" y="3681410"/>
              <a:ext cx="4763557" cy="3176590"/>
            </a:xfrm>
            <a:prstGeom prst="straightConnector1">
              <a:avLst/>
            </a:prstGeom>
            <a:noFill/>
            <a:ln w="9528" cap="rnd">
              <a:solidFill>
                <a:srgbClr val="5FCBEF">
                  <a:alpha val="70000"/>
                </a:srgbClr>
              </a:solidFill>
              <a:prstDash val="solid"/>
              <a:miter/>
            </a:ln>
          </p:spPr>
        </p:cxnSp>
        <p:sp>
          <p:nvSpPr>
            <p:cNvPr id="6" name="Rectangle 23">
              <a:extLst>
                <a:ext uri="{FF2B5EF4-FFF2-40B4-BE49-F238E27FC236}">
                  <a16:creationId xmlns:a16="http://schemas.microsoft.com/office/drawing/2014/main" id="{84F5A382-1037-4FF8-AD0E-F56A10AD41E4}"/>
                </a:ext>
              </a:extLst>
            </p:cNvPr>
            <p:cNvSpPr/>
            <p:nvPr/>
          </p:nvSpPr>
          <p:spPr>
            <a:xfrm>
              <a:off x="9181472" y="-8467"/>
              <a:ext cx="3007351" cy="6866467"/>
            </a:xfrm>
            <a:custGeom>
              <a:avLst/>
              <a:gdLst>
                <a:gd name="f0" fmla="val w"/>
                <a:gd name="f1" fmla="val h"/>
                <a:gd name="f2" fmla="val 0"/>
                <a:gd name="f3" fmla="val 3007349"/>
                <a:gd name="f4" fmla="val 6866467"/>
                <a:gd name="f5" fmla="val 2045532"/>
                <a:gd name="f6" fmla="*/ f0 1 3007349"/>
                <a:gd name="f7" fmla="*/ f1 1 6866467"/>
                <a:gd name="f8" fmla="val f2"/>
                <a:gd name="f9" fmla="val f3"/>
                <a:gd name="f10" fmla="val f4"/>
                <a:gd name="f11" fmla="+- f10 0 f8"/>
                <a:gd name="f12" fmla="+- f9 0 f8"/>
                <a:gd name="f13" fmla="*/ f12 1 3007349"/>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007349" h="6866467">
                  <a:moveTo>
                    <a:pt x="f5" y="f2"/>
                  </a:moveTo>
                  <a:lnTo>
                    <a:pt x="f3" y="f2"/>
                  </a:lnTo>
                  <a:lnTo>
                    <a:pt x="f3" y="f4"/>
                  </a:lnTo>
                  <a:lnTo>
                    <a:pt x="f2" y="f4"/>
                  </a:lnTo>
                  <a:lnTo>
                    <a:pt x="f5" y="f2"/>
                  </a:lnTo>
                  <a:close/>
                </a:path>
              </a:pathLst>
            </a:custGeom>
            <a:solidFill>
              <a:srgbClr val="5FCBEF">
                <a:alpha val="36000"/>
              </a:srgbClr>
            </a:solidFill>
            <a:ln cap="flat">
              <a:noFill/>
              <a:prstDash val="solid"/>
            </a:ln>
          </p:spPr>
          <p:txBody>
            <a:bodyPr lIns="0" tIns="0" rIns="0" bIns="0"/>
            <a:lstStyle/>
            <a:p>
              <a:endParaRPr lang="en-US"/>
            </a:p>
          </p:txBody>
        </p:sp>
        <p:sp>
          <p:nvSpPr>
            <p:cNvPr id="7" name="Rectangle 25">
              <a:extLst>
                <a:ext uri="{FF2B5EF4-FFF2-40B4-BE49-F238E27FC236}">
                  <a16:creationId xmlns:a16="http://schemas.microsoft.com/office/drawing/2014/main" id="{E8E3FBB5-26BE-B17F-A159-1C01411EE116}"/>
                </a:ext>
              </a:extLst>
            </p:cNvPr>
            <p:cNvSpPr/>
            <p:nvPr/>
          </p:nvSpPr>
          <p:spPr>
            <a:xfrm>
              <a:off x="9603440" y="-8467"/>
              <a:ext cx="2588556" cy="6866467"/>
            </a:xfrm>
            <a:custGeom>
              <a:avLst/>
              <a:gdLst>
                <a:gd name="f0" fmla="val w"/>
                <a:gd name="f1" fmla="val h"/>
                <a:gd name="f2" fmla="val 0"/>
                <a:gd name="f3" fmla="val 2573311"/>
                <a:gd name="f4" fmla="val 6866467"/>
                <a:gd name="f5" fmla="val 1202336"/>
                <a:gd name="f6" fmla="*/ f0 1 2573311"/>
                <a:gd name="f7" fmla="*/ f1 1 6866467"/>
                <a:gd name="f8" fmla="val f2"/>
                <a:gd name="f9" fmla="val f3"/>
                <a:gd name="f10" fmla="val f4"/>
                <a:gd name="f11" fmla="+- f10 0 f8"/>
                <a:gd name="f12" fmla="+- f9 0 f8"/>
                <a:gd name="f13" fmla="*/ f12 1 2573311"/>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573311" h="6866467">
                  <a:moveTo>
                    <a:pt x="f2" y="f2"/>
                  </a:moveTo>
                  <a:lnTo>
                    <a:pt x="f3" y="f2"/>
                  </a:lnTo>
                  <a:lnTo>
                    <a:pt x="f3" y="f4"/>
                  </a:lnTo>
                  <a:lnTo>
                    <a:pt x="f5" y="f4"/>
                  </a:lnTo>
                  <a:lnTo>
                    <a:pt x="f2" y="f2"/>
                  </a:lnTo>
                  <a:close/>
                </a:path>
              </a:pathLst>
            </a:custGeom>
            <a:solidFill>
              <a:srgbClr val="5FCBEF">
                <a:alpha val="20000"/>
              </a:srgbClr>
            </a:solidFill>
            <a:ln cap="flat">
              <a:noFill/>
              <a:prstDash val="solid"/>
            </a:ln>
          </p:spPr>
          <p:txBody>
            <a:bodyPr lIns="0" tIns="0" rIns="0" bIns="0"/>
            <a:lstStyle/>
            <a:p>
              <a:endParaRPr lang="en-US"/>
            </a:p>
          </p:txBody>
        </p:sp>
        <p:sp>
          <p:nvSpPr>
            <p:cNvPr id="8" name="Isosceles Triangle 22">
              <a:extLst>
                <a:ext uri="{FF2B5EF4-FFF2-40B4-BE49-F238E27FC236}">
                  <a16:creationId xmlns:a16="http://schemas.microsoft.com/office/drawing/2014/main" id="{18E1C94E-6725-E6F1-E4B9-21EAA4F35200}"/>
                </a:ext>
              </a:extLst>
            </p:cNvPr>
            <p:cNvSpPr/>
            <p:nvPr/>
          </p:nvSpPr>
          <p:spPr>
            <a:xfrm>
              <a:off x="8932334" y="3047996"/>
              <a:ext cx="3259671" cy="3810003"/>
            </a:xfrm>
            <a:custGeom>
              <a:avLst>
                <a:gd name="f8" fmla="val 100000"/>
              </a:avLst>
              <a:gdLst>
                <a:gd name="f1" fmla="val 10800000"/>
                <a:gd name="f2" fmla="val 5400000"/>
                <a:gd name="f3" fmla="val 180"/>
                <a:gd name="f4" fmla="val w"/>
                <a:gd name="f5" fmla="val h"/>
                <a:gd name="f6" fmla="val ss"/>
                <a:gd name="f7" fmla="val 0"/>
                <a:gd name="f8" fmla="val 10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17B0E4">
                <a:alpha val="66000"/>
              </a:srgbClr>
            </a:solidFill>
            <a:ln cap="flat">
              <a:noFill/>
              <a:prstDash val="solid"/>
            </a:ln>
          </p:spPr>
          <p:txBody>
            <a:bodyPr lIns="0" tIns="0" rIns="0" bIns="0"/>
            <a:lstStyle/>
            <a:p>
              <a:endParaRPr lang="en-US"/>
            </a:p>
          </p:txBody>
        </p:sp>
        <p:sp>
          <p:nvSpPr>
            <p:cNvPr id="9" name="Rectangle 27">
              <a:extLst>
                <a:ext uri="{FF2B5EF4-FFF2-40B4-BE49-F238E27FC236}">
                  <a16:creationId xmlns:a16="http://schemas.microsoft.com/office/drawing/2014/main" id="{99632223-23A4-E3AF-70CB-541D2F5D40DF}"/>
                </a:ext>
              </a:extLst>
            </p:cNvPr>
            <p:cNvSpPr/>
            <p:nvPr/>
          </p:nvSpPr>
          <p:spPr>
            <a:xfrm>
              <a:off x="9334496" y="-8467"/>
              <a:ext cx="2854327" cy="6866467"/>
            </a:xfrm>
            <a:custGeom>
              <a:avLst/>
              <a:gdLst>
                <a:gd name="f0" fmla="val w"/>
                <a:gd name="f1" fmla="val h"/>
                <a:gd name="f2" fmla="val 0"/>
                <a:gd name="f3" fmla="val 2858013"/>
                <a:gd name="f4" fmla="val 6866467"/>
                <a:gd name="f5" fmla="val 2473942"/>
                <a:gd name="f6" fmla="*/ f0 1 2858013"/>
                <a:gd name="f7" fmla="*/ f1 1 6866467"/>
                <a:gd name="f8" fmla="val f2"/>
                <a:gd name="f9" fmla="val f3"/>
                <a:gd name="f10" fmla="val f4"/>
                <a:gd name="f11" fmla="+- f10 0 f8"/>
                <a:gd name="f12" fmla="+- f9 0 f8"/>
                <a:gd name="f13" fmla="*/ f12 1 2858013"/>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858013" h="6866467">
                  <a:moveTo>
                    <a:pt x="f2" y="f2"/>
                  </a:moveTo>
                  <a:lnTo>
                    <a:pt x="f3" y="f2"/>
                  </a:lnTo>
                  <a:lnTo>
                    <a:pt x="f3" y="f4"/>
                  </a:lnTo>
                  <a:lnTo>
                    <a:pt x="f5" y="f4"/>
                  </a:lnTo>
                  <a:lnTo>
                    <a:pt x="f2" y="f2"/>
                  </a:lnTo>
                  <a:close/>
                </a:path>
              </a:pathLst>
            </a:custGeom>
            <a:solidFill>
              <a:srgbClr val="17B0E4">
                <a:alpha val="50000"/>
              </a:srgbClr>
            </a:solidFill>
            <a:ln cap="flat">
              <a:noFill/>
              <a:prstDash val="solid"/>
            </a:ln>
          </p:spPr>
          <p:txBody>
            <a:bodyPr lIns="0" tIns="0" rIns="0" bIns="0"/>
            <a:lstStyle/>
            <a:p>
              <a:endParaRPr lang="en-US"/>
            </a:p>
          </p:txBody>
        </p:sp>
        <p:sp>
          <p:nvSpPr>
            <p:cNvPr id="10" name="Rectangle 28">
              <a:extLst>
                <a:ext uri="{FF2B5EF4-FFF2-40B4-BE49-F238E27FC236}">
                  <a16:creationId xmlns:a16="http://schemas.microsoft.com/office/drawing/2014/main" id="{503CC617-506D-76A6-8F41-029A6AF10061}"/>
                </a:ext>
              </a:extLst>
            </p:cNvPr>
            <p:cNvSpPr/>
            <p:nvPr/>
          </p:nvSpPr>
          <p:spPr>
            <a:xfrm>
              <a:off x="10898733" y="-8467"/>
              <a:ext cx="1290090" cy="6866467"/>
            </a:xfrm>
            <a:custGeom>
              <a:avLst/>
              <a:gdLst>
                <a:gd name="f0" fmla="val w"/>
                <a:gd name="f1" fmla="val h"/>
                <a:gd name="f2" fmla="val 0"/>
                <a:gd name="f3" fmla="val 1290094"/>
                <a:gd name="f4" fmla="val 6858000"/>
                <a:gd name="f5" fmla="val 1019735"/>
                <a:gd name="f6" fmla="*/ f0 1 1290094"/>
                <a:gd name="f7" fmla="*/ f1 1 6858000"/>
                <a:gd name="f8" fmla="val f2"/>
                <a:gd name="f9" fmla="val f3"/>
                <a:gd name="f10" fmla="val f4"/>
                <a:gd name="f11" fmla="+- f10 0 f8"/>
                <a:gd name="f12" fmla="+- f9 0 f8"/>
                <a:gd name="f13" fmla="*/ f12 1 1290094"/>
                <a:gd name="f14" fmla="*/ f11 1 685800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290094" h="6858000">
                  <a:moveTo>
                    <a:pt x="f5" y="f2"/>
                  </a:moveTo>
                  <a:lnTo>
                    <a:pt x="f3" y="f2"/>
                  </a:lnTo>
                  <a:lnTo>
                    <a:pt x="f3" y="f4"/>
                  </a:lnTo>
                  <a:lnTo>
                    <a:pt x="f2" y="f4"/>
                  </a:lnTo>
                  <a:lnTo>
                    <a:pt x="f5" y="f2"/>
                  </a:lnTo>
                  <a:close/>
                </a:path>
              </a:pathLst>
            </a:custGeom>
            <a:solidFill>
              <a:srgbClr val="2E83C3">
                <a:alpha val="70000"/>
              </a:srgbClr>
            </a:solidFill>
            <a:ln cap="flat">
              <a:noFill/>
              <a:prstDash val="solid"/>
            </a:ln>
          </p:spPr>
          <p:txBody>
            <a:bodyPr lIns="0" tIns="0" rIns="0" bIns="0"/>
            <a:lstStyle/>
            <a:p>
              <a:endParaRPr lang="en-US"/>
            </a:p>
          </p:txBody>
        </p:sp>
        <p:sp>
          <p:nvSpPr>
            <p:cNvPr id="11" name="Rectangle 29">
              <a:extLst>
                <a:ext uri="{FF2B5EF4-FFF2-40B4-BE49-F238E27FC236}">
                  <a16:creationId xmlns:a16="http://schemas.microsoft.com/office/drawing/2014/main" id="{DB8A1F21-B167-8D25-0261-E3789ED2A381}"/>
                </a:ext>
              </a:extLst>
            </p:cNvPr>
            <p:cNvSpPr/>
            <p:nvPr/>
          </p:nvSpPr>
          <p:spPr>
            <a:xfrm>
              <a:off x="10938994" y="-8467"/>
              <a:ext cx="1249829" cy="6866467"/>
            </a:xfrm>
            <a:custGeom>
              <a:avLst/>
              <a:gdLst>
                <a:gd name="f0" fmla="val w"/>
                <a:gd name="f1" fmla="val h"/>
                <a:gd name="f2" fmla="val 0"/>
                <a:gd name="f3" fmla="val 1249825"/>
                <a:gd name="f4" fmla="val 6858000"/>
                <a:gd name="f5" fmla="val 1109382"/>
                <a:gd name="f6" fmla="*/ f0 1 1249825"/>
                <a:gd name="f7" fmla="*/ f1 1 6858000"/>
                <a:gd name="f8" fmla="val f2"/>
                <a:gd name="f9" fmla="val f3"/>
                <a:gd name="f10" fmla="val f4"/>
                <a:gd name="f11" fmla="+- f10 0 f8"/>
                <a:gd name="f12" fmla="+- f9 0 f8"/>
                <a:gd name="f13" fmla="*/ f12 1 1249825"/>
                <a:gd name="f14" fmla="*/ f11 1 685800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249825" h="6858000">
                  <a:moveTo>
                    <a:pt x="f2" y="f2"/>
                  </a:moveTo>
                  <a:lnTo>
                    <a:pt x="f3" y="f2"/>
                  </a:lnTo>
                  <a:lnTo>
                    <a:pt x="f3" y="f4"/>
                  </a:lnTo>
                  <a:lnTo>
                    <a:pt x="f5" y="f4"/>
                  </a:lnTo>
                  <a:lnTo>
                    <a:pt x="f2" y="f2"/>
                  </a:lnTo>
                  <a:close/>
                </a:path>
              </a:pathLst>
            </a:custGeom>
            <a:solidFill>
              <a:srgbClr val="236292">
                <a:alpha val="80000"/>
              </a:srgbClr>
            </a:solidFill>
            <a:ln cap="flat">
              <a:noFill/>
              <a:prstDash val="solid"/>
            </a:ln>
          </p:spPr>
          <p:txBody>
            <a:bodyPr lIns="0" tIns="0" rIns="0" bIns="0"/>
            <a:lstStyle/>
            <a:p>
              <a:endParaRPr lang="en-US"/>
            </a:p>
          </p:txBody>
        </p:sp>
        <p:sp>
          <p:nvSpPr>
            <p:cNvPr id="12" name="Isosceles Triangle 26">
              <a:extLst>
                <a:ext uri="{FF2B5EF4-FFF2-40B4-BE49-F238E27FC236}">
                  <a16:creationId xmlns:a16="http://schemas.microsoft.com/office/drawing/2014/main" id="{169624D8-B651-FD48-6A88-5437A7D0ABC5}"/>
                </a:ext>
              </a:extLst>
            </p:cNvPr>
            <p:cNvSpPr/>
            <p:nvPr/>
          </p:nvSpPr>
          <p:spPr>
            <a:xfrm>
              <a:off x="10371664" y="3589870"/>
              <a:ext cx="1817159" cy="3268129"/>
            </a:xfrm>
            <a:custGeom>
              <a:avLst>
                <a:gd name="f8" fmla="val 100000"/>
              </a:avLst>
              <a:gdLst>
                <a:gd name="f1" fmla="val 10800000"/>
                <a:gd name="f2" fmla="val 5400000"/>
                <a:gd name="f3" fmla="val 180"/>
                <a:gd name="f4" fmla="val w"/>
                <a:gd name="f5" fmla="val h"/>
                <a:gd name="f6" fmla="val ss"/>
                <a:gd name="f7" fmla="val 0"/>
                <a:gd name="f8" fmla="val 10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17B0E4">
                <a:alpha val="66000"/>
              </a:srgbClr>
            </a:solidFill>
            <a:ln cap="flat">
              <a:noFill/>
              <a:prstDash val="solid"/>
            </a:ln>
          </p:spPr>
          <p:txBody>
            <a:bodyPr lIns="0" tIns="0" rIns="0" bIns="0"/>
            <a:lstStyle/>
            <a:p>
              <a:endParaRPr lang="en-US"/>
            </a:p>
          </p:txBody>
        </p:sp>
      </p:grpSp>
      <p:sp>
        <p:nvSpPr>
          <p:cNvPr id="13" name="Title 1">
            <a:extLst>
              <a:ext uri="{FF2B5EF4-FFF2-40B4-BE49-F238E27FC236}">
                <a16:creationId xmlns:a16="http://schemas.microsoft.com/office/drawing/2014/main" id="{53F0CD8C-FF0A-1D4D-9D7E-93B2031974BD}"/>
              </a:ext>
            </a:extLst>
          </p:cNvPr>
          <p:cNvSpPr txBox="1">
            <a:spLocks noGrp="1"/>
          </p:cNvSpPr>
          <p:nvPr>
            <p:ph type="ctrTitle"/>
          </p:nvPr>
        </p:nvSpPr>
        <p:spPr>
          <a:xfrm>
            <a:off x="1507068" y="2404533"/>
            <a:ext cx="7766931" cy="1646304"/>
          </a:xfrm>
        </p:spPr>
        <p:txBody>
          <a:bodyPr anchor="b">
            <a:noAutofit/>
          </a:bodyPr>
          <a:lstStyle>
            <a:lvl1pPr algn="r">
              <a:defRPr sz="5400"/>
            </a:lvl1pPr>
          </a:lstStyle>
          <a:p>
            <a:pPr lvl="0"/>
            <a:r>
              <a:rPr lang="en-US"/>
              <a:t>Click to edit Master title style</a:t>
            </a:r>
          </a:p>
        </p:txBody>
      </p:sp>
      <p:sp>
        <p:nvSpPr>
          <p:cNvPr id="14" name="Subtitle 2">
            <a:extLst>
              <a:ext uri="{FF2B5EF4-FFF2-40B4-BE49-F238E27FC236}">
                <a16:creationId xmlns:a16="http://schemas.microsoft.com/office/drawing/2014/main" id="{03D81463-845D-510F-00C4-392B7401B478}"/>
              </a:ext>
            </a:extLst>
          </p:cNvPr>
          <p:cNvSpPr txBox="1">
            <a:spLocks noGrp="1"/>
          </p:cNvSpPr>
          <p:nvPr>
            <p:ph type="subTitle" idx="1"/>
          </p:nvPr>
        </p:nvSpPr>
        <p:spPr>
          <a:xfrm>
            <a:off x="1507068" y="4050828"/>
            <a:ext cx="7766931" cy="1096895"/>
          </a:xfrm>
        </p:spPr>
        <p:txBody>
          <a:bodyPr/>
          <a:lstStyle>
            <a:lvl1pPr marL="0" indent="0" algn="r">
              <a:buNone/>
              <a:defRPr>
                <a:solidFill>
                  <a:srgbClr val="7F7F7F"/>
                </a:solidFill>
              </a:defRPr>
            </a:lvl1pPr>
          </a:lstStyle>
          <a:p>
            <a:pPr lvl="0"/>
            <a:r>
              <a:rPr lang="en-US"/>
              <a:t>Click to edit Master subtitle style</a:t>
            </a:r>
          </a:p>
        </p:txBody>
      </p:sp>
      <p:sp>
        <p:nvSpPr>
          <p:cNvPr id="15" name="Date Placeholder 3">
            <a:extLst>
              <a:ext uri="{FF2B5EF4-FFF2-40B4-BE49-F238E27FC236}">
                <a16:creationId xmlns:a16="http://schemas.microsoft.com/office/drawing/2014/main" id="{29CA08FF-8779-2062-B477-E83750F02A51}"/>
              </a:ext>
            </a:extLst>
          </p:cNvPr>
          <p:cNvSpPr txBox="1">
            <a:spLocks noGrp="1"/>
          </p:cNvSpPr>
          <p:nvPr>
            <p:ph type="dt" sz="half" idx="7"/>
          </p:nvPr>
        </p:nvSpPr>
        <p:spPr/>
        <p:txBody>
          <a:bodyPr/>
          <a:lstStyle>
            <a:lvl1pPr>
              <a:defRPr/>
            </a:lvl1pPr>
          </a:lstStyle>
          <a:p>
            <a:pPr lvl="0"/>
            <a:fld id="{E3149ADF-1C80-4F70-92FB-3989534FF05A}" type="datetime1">
              <a:rPr lang="en-US"/>
              <a:pPr lvl="0"/>
              <a:t>9/30/2024</a:t>
            </a:fld>
            <a:endParaRPr lang="en-US"/>
          </a:p>
        </p:txBody>
      </p:sp>
      <p:sp>
        <p:nvSpPr>
          <p:cNvPr id="16" name="Footer Placeholder 4">
            <a:extLst>
              <a:ext uri="{FF2B5EF4-FFF2-40B4-BE49-F238E27FC236}">
                <a16:creationId xmlns:a16="http://schemas.microsoft.com/office/drawing/2014/main" id="{15EAF250-FC30-B95D-62A4-6C0619C9AC26}"/>
              </a:ext>
            </a:extLst>
          </p:cNvPr>
          <p:cNvSpPr txBox="1">
            <a:spLocks noGrp="1"/>
          </p:cNvSpPr>
          <p:nvPr>
            <p:ph type="ftr" sz="quarter" idx="9"/>
          </p:nvPr>
        </p:nvSpPr>
        <p:spPr/>
        <p:txBody>
          <a:bodyPr/>
          <a:lstStyle>
            <a:lvl1pPr>
              <a:defRPr/>
            </a:lvl1pPr>
          </a:lstStyle>
          <a:p>
            <a:pPr lvl="0"/>
            <a:endParaRPr lang="en-US"/>
          </a:p>
        </p:txBody>
      </p:sp>
      <p:sp>
        <p:nvSpPr>
          <p:cNvPr id="17" name="Slide Number Placeholder 5">
            <a:extLst>
              <a:ext uri="{FF2B5EF4-FFF2-40B4-BE49-F238E27FC236}">
                <a16:creationId xmlns:a16="http://schemas.microsoft.com/office/drawing/2014/main" id="{D8E7073A-2C48-B0E2-2F46-5D36FDB3C966}"/>
              </a:ext>
            </a:extLst>
          </p:cNvPr>
          <p:cNvSpPr txBox="1">
            <a:spLocks noGrp="1"/>
          </p:cNvSpPr>
          <p:nvPr>
            <p:ph type="sldNum" sz="quarter" idx="8"/>
          </p:nvPr>
        </p:nvSpPr>
        <p:spPr/>
        <p:txBody>
          <a:bodyPr/>
          <a:lstStyle>
            <a:lvl1pPr>
              <a:defRPr/>
            </a:lvl1pPr>
          </a:lstStyle>
          <a:p>
            <a:pPr lvl="0"/>
            <a:fld id="{FE104AF6-272C-40B8-A74B-714D20919B64}" type="slidenum">
              <a:t>‹#›</a:t>
            </a:fld>
            <a:endParaRPr lang="en-US"/>
          </a:p>
        </p:txBody>
      </p:sp>
    </p:spTree>
    <p:extLst>
      <p:ext uri="{BB962C8B-B14F-4D97-AF65-F5344CB8AC3E}">
        <p14:creationId xmlns:p14="http://schemas.microsoft.com/office/powerpoint/2010/main" val="4202995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6ED3-D9F7-503D-9EB2-D539C699297B}"/>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F3E80D1E-B514-7779-A6DE-9E33B4F7DC07}"/>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42D49-544B-BA5D-C196-C90E6C3188C4}"/>
              </a:ext>
            </a:extLst>
          </p:cNvPr>
          <p:cNvSpPr txBox="1">
            <a:spLocks noGrp="1"/>
          </p:cNvSpPr>
          <p:nvPr>
            <p:ph type="dt" sz="half" idx="7"/>
          </p:nvPr>
        </p:nvSpPr>
        <p:spPr/>
        <p:txBody>
          <a:bodyPr/>
          <a:lstStyle>
            <a:lvl1pPr>
              <a:defRPr/>
            </a:lvl1pPr>
          </a:lstStyle>
          <a:p>
            <a:pPr lvl="0"/>
            <a:fld id="{509103DA-23C0-4F39-BE0A-7A77B6117118}" type="datetime1">
              <a:rPr lang="en-US"/>
              <a:pPr lvl="0"/>
              <a:t>9/30/2024</a:t>
            </a:fld>
            <a:endParaRPr lang="en-US"/>
          </a:p>
        </p:txBody>
      </p:sp>
      <p:sp>
        <p:nvSpPr>
          <p:cNvPr id="5" name="Footer Placeholder 4">
            <a:extLst>
              <a:ext uri="{FF2B5EF4-FFF2-40B4-BE49-F238E27FC236}">
                <a16:creationId xmlns:a16="http://schemas.microsoft.com/office/drawing/2014/main" id="{62F6DA47-A4CE-B6DE-0787-91E89C8C1BAD}"/>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674CA7C1-A349-42F6-7AB1-0B5CF5C91911}"/>
              </a:ext>
            </a:extLst>
          </p:cNvPr>
          <p:cNvSpPr txBox="1">
            <a:spLocks noGrp="1"/>
          </p:cNvSpPr>
          <p:nvPr>
            <p:ph type="sldNum" sz="quarter" idx="8"/>
          </p:nvPr>
        </p:nvSpPr>
        <p:spPr/>
        <p:txBody>
          <a:bodyPr/>
          <a:lstStyle>
            <a:lvl1pPr>
              <a:defRPr/>
            </a:lvl1pPr>
          </a:lstStyle>
          <a:p>
            <a:pPr lvl="0"/>
            <a:fld id="{780F63AE-FABB-49F0-AFB9-B015BF4FF528}" type="slidenum">
              <a:t>‹#›</a:t>
            </a:fld>
            <a:endParaRPr lang="en-US"/>
          </a:p>
        </p:txBody>
      </p:sp>
    </p:spTree>
    <p:extLst>
      <p:ext uri="{BB962C8B-B14F-4D97-AF65-F5344CB8AC3E}">
        <p14:creationId xmlns:p14="http://schemas.microsoft.com/office/powerpoint/2010/main" val="3451749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C6A62-6163-6098-0314-D149CB71245F}"/>
              </a:ext>
            </a:extLst>
          </p:cNvPr>
          <p:cNvSpPr txBox="1">
            <a:spLocks noGrp="1"/>
          </p:cNvSpPr>
          <p:nvPr>
            <p:ph type="title"/>
          </p:nvPr>
        </p:nvSpPr>
        <p:spPr>
          <a:xfrm>
            <a:off x="677332" y="2700863"/>
            <a:ext cx="8596667" cy="1826578"/>
          </a:xfrm>
        </p:spPr>
        <p:txBody>
          <a:bodyPr anchor="b"/>
          <a:lstStyle>
            <a:lvl1pPr>
              <a:defRPr sz="4000"/>
            </a:lvl1pPr>
          </a:lstStyle>
          <a:p>
            <a:pPr lvl="0"/>
            <a:r>
              <a:rPr lang="en-US"/>
              <a:t>Click to edit Master title style</a:t>
            </a:r>
          </a:p>
        </p:txBody>
      </p:sp>
      <p:sp>
        <p:nvSpPr>
          <p:cNvPr id="3" name="Text Placeholder 2">
            <a:extLst>
              <a:ext uri="{FF2B5EF4-FFF2-40B4-BE49-F238E27FC236}">
                <a16:creationId xmlns:a16="http://schemas.microsoft.com/office/drawing/2014/main" id="{44D78127-E67C-071B-DF0C-24F8B45BC708}"/>
              </a:ext>
            </a:extLst>
          </p:cNvPr>
          <p:cNvSpPr txBox="1">
            <a:spLocks noGrp="1"/>
          </p:cNvSpPr>
          <p:nvPr>
            <p:ph type="body" idx="1"/>
          </p:nvPr>
        </p:nvSpPr>
        <p:spPr>
          <a:xfrm>
            <a:off x="677332" y="4527450"/>
            <a:ext cx="8596667" cy="860395"/>
          </a:xfrm>
        </p:spPr>
        <p:txBody>
          <a:bodyPr/>
          <a:lstStyle>
            <a:lvl1pPr marL="0" indent="0">
              <a:buNone/>
              <a:defRPr sz="2000">
                <a:solidFill>
                  <a:srgbClr val="7F7F7F"/>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4AC6DC0D-8098-45C1-EF14-83F79C51C438}"/>
              </a:ext>
            </a:extLst>
          </p:cNvPr>
          <p:cNvSpPr txBox="1">
            <a:spLocks noGrp="1"/>
          </p:cNvSpPr>
          <p:nvPr>
            <p:ph type="dt" sz="half" idx="7"/>
          </p:nvPr>
        </p:nvSpPr>
        <p:spPr/>
        <p:txBody>
          <a:bodyPr/>
          <a:lstStyle>
            <a:lvl1pPr>
              <a:defRPr/>
            </a:lvl1pPr>
          </a:lstStyle>
          <a:p>
            <a:pPr lvl="0"/>
            <a:fld id="{DF4E9D8B-7694-48CF-847A-00199DE5A779}" type="datetime1">
              <a:rPr lang="en-US"/>
              <a:pPr lvl="0"/>
              <a:t>9/30/2024</a:t>
            </a:fld>
            <a:endParaRPr lang="en-US"/>
          </a:p>
        </p:txBody>
      </p:sp>
      <p:sp>
        <p:nvSpPr>
          <p:cNvPr id="5" name="Footer Placeholder 4">
            <a:extLst>
              <a:ext uri="{FF2B5EF4-FFF2-40B4-BE49-F238E27FC236}">
                <a16:creationId xmlns:a16="http://schemas.microsoft.com/office/drawing/2014/main" id="{0982F937-8C87-21E8-02EA-491BA579E9C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B8C226D-0D62-1ED3-3CBD-984E3DD4D3F7}"/>
              </a:ext>
            </a:extLst>
          </p:cNvPr>
          <p:cNvSpPr txBox="1">
            <a:spLocks noGrp="1"/>
          </p:cNvSpPr>
          <p:nvPr>
            <p:ph type="sldNum" sz="quarter" idx="8"/>
          </p:nvPr>
        </p:nvSpPr>
        <p:spPr/>
        <p:txBody>
          <a:bodyPr/>
          <a:lstStyle>
            <a:lvl1pPr>
              <a:defRPr/>
            </a:lvl1pPr>
          </a:lstStyle>
          <a:p>
            <a:pPr lvl="0"/>
            <a:fld id="{8DED8D99-B7D2-4C80-940C-A83DEC2605AA}" type="slidenum">
              <a:t>‹#›</a:t>
            </a:fld>
            <a:endParaRPr lang="en-US"/>
          </a:p>
        </p:txBody>
      </p:sp>
    </p:spTree>
    <p:extLst>
      <p:ext uri="{BB962C8B-B14F-4D97-AF65-F5344CB8AC3E}">
        <p14:creationId xmlns:p14="http://schemas.microsoft.com/office/powerpoint/2010/main" val="6560859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AFC0-2623-DF8F-A1DA-7DCAE2C24F2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72B9140A-163F-23A5-22B9-64B1B22AC24A}"/>
              </a:ext>
            </a:extLst>
          </p:cNvPr>
          <p:cNvSpPr txBox="1">
            <a:spLocks noGrp="1"/>
          </p:cNvSpPr>
          <p:nvPr>
            <p:ph idx="1"/>
          </p:nvPr>
        </p:nvSpPr>
        <p:spPr>
          <a:xfrm>
            <a:off x="677332" y="2160590"/>
            <a:ext cx="4184038" cy="388076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1E93DD-9B75-9E3F-73EA-79FA42A469A4}"/>
              </a:ext>
            </a:extLst>
          </p:cNvPr>
          <p:cNvSpPr txBox="1">
            <a:spLocks noGrp="1"/>
          </p:cNvSpPr>
          <p:nvPr>
            <p:ph idx="2"/>
          </p:nvPr>
        </p:nvSpPr>
        <p:spPr>
          <a:xfrm>
            <a:off x="5089971" y="2160590"/>
            <a:ext cx="4184038" cy="388076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145EC4-022F-E261-1CC1-C150FFC7A82D}"/>
              </a:ext>
            </a:extLst>
          </p:cNvPr>
          <p:cNvSpPr txBox="1">
            <a:spLocks noGrp="1"/>
          </p:cNvSpPr>
          <p:nvPr>
            <p:ph type="dt" sz="half" idx="7"/>
          </p:nvPr>
        </p:nvSpPr>
        <p:spPr/>
        <p:txBody>
          <a:bodyPr/>
          <a:lstStyle>
            <a:lvl1pPr>
              <a:defRPr/>
            </a:lvl1pPr>
          </a:lstStyle>
          <a:p>
            <a:pPr lvl="0"/>
            <a:fld id="{6882895B-6A4A-4775-8133-380EBD9659E1}" type="datetime1">
              <a:rPr lang="en-US"/>
              <a:pPr lvl="0"/>
              <a:t>9/30/2024</a:t>
            </a:fld>
            <a:endParaRPr lang="en-US"/>
          </a:p>
        </p:txBody>
      </p:sp>
      <p:sp>
        <p:nvSpPr>
          <p:cNvPr id="6" name="Footer Placeholder 5">
            <a:extLst>
              <a:ext uri="{FF2B5EF4-FFF2-40B4-BE49-F238E27FC236}">
                <a16:creationId xmlns:a16="http://schemas.microsoft.com/office/drawing/2014/main" id="{3F5C9133-681D-DB67-8C46-1049078775D9}"/>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444F45BA-8094-27C9-00E8-22B52FF495D9}"/>
              </a:ext>
            </a:extLst>
          </p:cNvPr>
          <p:cNvSpPr txBox="1">
            <a:spLocks noGrp="1"/>
          </p:cNvSpPr>
          <p:nvPr>
            <p:ph type="sldNum" sz="quarter" idx="8"/>
          </p:nvPr>
        </p:nvSpPr>
        <p:spPr/>
        <p:txBody>
          <a:bodyPr/>
          <a:lstStyle>
            <a:lvl1pPr>
              <a:defRPr/>
            </a:lvl1pPr>
          </a:lstStyle>
          <a:p>
            <a:pPr lvl="0"/>
            <a:fld id="{1523403E-DD57-487C-B26C-5EF6782CC069}" type="slidenum">
              <a:t>‹#›</a:t>
            </a:fld>
            <a:endParaRPr lang="en-US"/>
          </a:p>
        </p:txBody>
      </p:sp>
    </p:spTree>
    <p:extLst>
      <p:ext uri="{BB962C8B-B14F-4D97-AF65-F5344CB8AC3E}">
        <p14:creationId xmlns:p14="http://schemas.microsoft.com/office/powerpoint/2010/main" val="2696229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170B-E34B-8AD8-CEAF-38F126E15EED}"/>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64EC8AD7-D65C-FEC4-9CE8-AFE97E1F2161}"/>
              </a:ext>
            </a:extLst>
          </p:cNvPr>
          <p:cNvSpPr txBox="1">
            <a:spLocks noGrp="1"/>
          </p:cNvSpPr>
          <p:nvPr>
            <p:ph type="body" idx="1"/>
          </p:nvPr>
        </p:nvSpPr>
        <p:spPr>
          <a:xfrm>
            <a:off x="675741" y="2160983"/>
            <a:ext cx="4185620" cy="576264"/>
          </a:xfrm>
        </p:spPr>
        <p:txBody>
          <a:bodyPr anchor="b">
            <a:noAutofit/>
          </a:bodyPr>
          <a:lstStyle>
            <a:lvl1pPr marL="0" indent="0">
              <a:buNone/>
              <a:defRPr sz="2400"/>
            </a:lvl1pPr>
          </a:lstStyle>
          <a:p>
            <a:pPr lvl="0"/>
            <a:r>
              <a:rPr lang="en-US"/>
              <a:t>Click to edit Master text styles</a:t>
            </a:r>
          </a:p>
        </p:txBody>
      </p:sp>
      <p:sp>
        <p:nvSpPr>
          <p:cNvPr id="4" name="Content Placeholder 3">
            <a:extLst>
              <a:ext uri="{FF2B5EF4-FFF2-40B4-BE49-F238E27FC236}">
                <a16:creationId xmlns:a16="http://schemas.microsoft.com/office/drawing/2014/main" id="{2D454719-B555-80A3-16E8-8C91F219103D}"/>
              </a:ext>
            </a:extLst>
          </p:cNvPr>
          <p:cNvSpPr txBox="1">
            <a:spLocks noGrp="1"/>
          </p:cNvSpPr>
          <p:nvPr>
            <p:ph idx="2"/>
          </p:nvPr>
        </p:nvSpPr>
        <p:spPr>
          <a:xfrm>
            <a:off x="675741" y="2737247"/>
            <a:ext cx="4185620" cy="330412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F335F7-6358-A86E-8AA5-F8987E2AD69B}"/>
              </a:ext>
            </a:extLst>
          </p:cNvPr>
          <p:cNvSpPr txBox="1">
            <a:spLocks noGrp="1"/>
          </p:cNvSpPr>
          <p:nvPr>
            <p:ph type="body" idx="3"/>
          </p:nvPr>
        </p:nvSpPr>
        <p:spPr>
          <a:xfrm>
            <a:off x="5088379" y="2160983"/>
            <a:ext cx="4185620" cy="576264"/>
          </a:xfrm>
        </p:spPr>
        <p:txBody>
          <a:bodyPr anchor="b">
            <a:noAutofit/>
          </a:bodyPr>
          <a:lstStyle>
            <a:lvl1pPr marL="0" indent="0">
              <a:buNone/>
              <a:defRPr sz="2400"/>
            </a:lvl1pPr>
          </a:lstStyle>
          <a:p>
            <a:pPr lvl="0"/>
            <a:r>
              <a:rPr lang="en-US"/>
              <a:t>Click to edit Master text styles</a:t>
            </a:r>
          </a:p>
        </p:txBody>
      </p:sp>
      <p:sp>
        <p:nvSpPr>
          <p:cNvPr id="6" name="Content Placeholder 5">
            <a:extLst>
              <a:ext uri="{FF2B5EF4-FFF2-40B4-BE49-F238E27FC236}">
                <a16:creationId xmlns:a16="http://schemas.microsoft.com/office/drawing/2014/main" id="{BEA6D9E0-26B2-E62A-1BC5-61CB9D13954E}"/>
              </a:ext>
            </a:extLst>
          </p:cNvPr>
          <p:cNvSpPr txBox="1">
            <a:spLocks noGrp="1"/>
          </p:cNvSpPr>
          <p:nvPr>
            <p:ph idx="4"/>
          </p:nvPr>
        </p:nvSpPr>
        <p:spPr>
          <a:xfrm>
            <a:off x="5088379" y="2737247"/>
            <a:ext cx="4185620" cy="330412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5B23ED-C53A-AA7F-7D07-3B4913847EDC}"/>
              </a:ext>
            </a:extLst>
          </p:cNvPr>
          <p:cNvSpPr txBox="1">
            <a:spLocks noGrp="1"/>
          </p:cNvSpPr>
          <p:nvPr>
            <p:ph type="dt" sz="half" idx="7"/>
          </p:nvPr>
        </p:nvSpPr>
        <p:spPr/>
        <p:txBody>
          <a:bodyPr/>
          <a:lstStyle>
            <a:lvl1pPr>
              <a:defRPr/>
            </a:lvl1pPr>
          </a:lstStyle>
          <a:p>
            <a:pPr lvl="0"/>
            <a:fld id="{DD3F5A14-8D3B-44EB-96EB-6D86E211B822}" type="datetime1">
              <a:rPr lang="en-US"/>
              <a:pPr lvl="0"/>
              <a:t>9/30/2024</a:t>
            </a:fld>
            <a:endParaRPr lang="en-US"/>
          </a:p>
        </p:txBody>
      </p:sp>
      <p:sp>
        <p:nvSpPr>
          <p:cNvPr id="8" name="Footer Placeholder 7">
            <a:extLst>
              <a:ext uri="{FF2B5EF4-FFF2-40B4-BE49-F238E27FC236}">
                <a16:creationId xmlns:a16="http://schemas.microsoft.com/office/drawing/2014/main" id="{D92B1963-6CC5-4416-3EFB-111C44EE51A2}"/>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9220F2D3-D783-C6A9-FE6A-D44EE5CB9A7D}"/>
              </a:ext>
            </a:extLst>
          </p:cNvPr>
          <p:cNvSpPr txBox="1">
            <a:spLocks noGrp="1"/>
          </p:cNvSpPr>
          <p:nvPr>
            <p:ph type="sldNum" sz="quarter" idx="8"/>
          </p:nvPr>
        </p:nvSpPr>
        <p:spPr/>
        <p:txBody>
          <a:bodyPr/>
          <a:lstStyle>
            <a:lvl1pPr>
              <a:defRPr/>
            </a:lvl1pPr>
          </a:lstStyle>
          <a:p>
            <a:pPr lvl="0"/>
            <a:fld id="{3D70B592-21CB-4250-A126-93E3CE3896B0}" type="slidenum">
              <a:t>‹#›</a:t>
            </a:fld>
            <a:endParaRPr lang="en-US"/>
          </a:p>
        </p:txBody>
      </p:sp>
    </p:spTree>
    <p:extLst>
      <p:ext uri="{BB962C8B-B14F-4D97-AF65-F5344CB8AC3E}">
        <p14:creationId xmlns:p14="http://schemas.microsoft.com/office/powerpoint/2010/main" val="523186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6096000" y="167"/>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cxnSp>
        <p:nvCxnSpPr>
          <p:cNvPr id="50" name="Google Shape;50;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4800">
                <a:solidFill>
                  <a:schemeClr val="dk1"/>
                </a:solidFill>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52" name="Google Shape;52;p9"/>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3" name="Google Shape;53;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525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D5860-B0E5-C21A-6F28-B8BF75E2ED48}"/>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BAD711DC-6865-547C-4D23-F67C52AF002C}"/>
              </a:ext>
            </a:extLst>
          </p:cNvPr>
          <p:cNvSpPr txBox="1">
            <a:spLocks noGrp="1"/>
          </p:cNvSpPr>
          <p:nvPr>
            <p:ph type="dt" sz="half" idx="7"/>
          </p:nvPr>
        </p:nvSpPr>
        <p:spPr/>
        <p:txBody>
          <a:bodyPr/>
          <a:lstStyle>
            <a:lvl1pPr>
              <a:defRPr/>
            </a:lvl1pPr>
          </a:lstStyle>
          <a:p>
            <a:pPr lvl="0"/>
            <a:fld id="{C16ABFA3-595D-4C2F-ACE3-748AA3F4B3BE}" type="datetime1">
              <a:rPr lang="en-US"/>
              <a:pPr lvl="0"/>
              <a:t>9/30/2024</a:t>
            </a:fld>
            <a:endParaRPr lang="en-US"/>
          </a:p>
        </p:txBody>
      </p:sp>
      <p:sp>
        <p:nvSpPr>
          <p:cNvPr id="4" name="Footer Placeholder 3">
            <a:extLst>
              <a:ext uri="{FF2B5EF4-FFF2-40B4-BE49-F238E27FC236}">
                <a16:creationId xmlns:a16="http://schemas.microsoft.com/office/drawing/2014/main" id="{35415A41-AB0B-388D-B98A-B3B949EF4CDA}"/>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A36BA0AA-0A9C-05F1-5323-9B07DB08545D}"/>
              </a:ext>
            </a:extLst>
          </p:cNvPr>
          <p:cNvSpPr txBox="1">
            <a:spLocks noGrp="1"/>
          </p:cNvSpPr>
          <p:nvPr>
            <p:ph type="sldNum" sz="quarter" idx="8"/>
          </p:nvPr>
        </p:nvSpPr>
        <p:spPr/>
        <p:txBody>
          <a:bodyPr/>
          <a:lstStyle>
            <a:lvl1pPr>
              <a:defRPr/>
            </a:lvl1pPr>
          </a:lstStyle>
          <a:p>
            <a:pPr lvl="0"/>
            <a:fld id="{B1656E6D-5B2D-4AA7-A7DA-A11D362E4D06}" type="slidenum">
              <a:t>‹#›</a:t>
            </a:fld>
            <a:endParaRPr lang="en-US"/>
          </a:p>
        </p:txBody>
      </p:sp>
    </p:spTree>
    <p:extLst>
      <p:ext uri="{BB962C8B-B14F-4D97-AF65-F5344CB8AC3E}">
        <p14:creationId xmlns:p14="http://schemas.microsoft.com/office/powerpoint/2010/main" val="1161963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172F03-A37C-D140-A24B-CBAF3ECE1C8F}"/>
              </a:ext>
            </a:extLst>
          </p:cNvPr>
          <p:cNvSpPr txBox="1">
            <a:spLocks noGrp="1"/>
          </p:cNvSpPr>
          <p:nvPr>
            <p:ph type="dt" sz="half" idx="7"/>
          </p:nvPr>
        </p:nvSpPr>
        <p:spPr/>
        <p:txBody>
          <a:bodyPr/>
          <a:lstStyle>
            <a:lvl1pPr>
              <a:defRPr/>
            </a:lvl1pPr>
          </a:lstStyle>
          <a:p>
            <a:pPr lvl="0"/>
            <a:fld id="{FAFE023D-F815-4BD7-B43B-0CA6CE7B20BA}" type="datetime1">
              <a:rPr lang="en-US"/>
              <a:pPr lvl="0"/>
              <a:t>9/30/2024</a:t>
            </a:fld>
            <a:endParaRPr lang="en-US"/>
          </a:p>
        </p:txBody>
      </p:sp>
      <p:sp>
        <p:nvSpPr>
          <p:cNvPr id="3" name="Footer Placeholder 2">
            <a:extLst>
              <a:ext uri="{FF2B5EF4-FFF2-40B4-BE49-F238E27FC236}">
                <a16:creationId xmlns:a16="http://schemas.microsoft.com/office/drawing/2014/main" id="{C84BC236-837E-43ED-4124-070ADFF5AA5F}"/>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4E88B77F-D29F-777E-B33B-325A192BCD5F}"/>
              </a:ext>
            </a:extLst>
          </p:cNvPr>
          <p:cNvSpPr txBox="1">
            <a:spLocks noGrp="1"/>
          </p:cNvSpPr>
          <p:nvPr>
            <p:ph type="sldNum" sz="quarter" idx="8"/>
          </p:nvPr>
        </p:nvSpPr>
        <p:spPr/>
        <p:txBody>
          <a:bodyPr/>
          <a:lstStyle>
            <a:lvl1pPr>
              <a:defRPr/>
            </a:lvl1pPr>
          </a:lstStyle>
          <a:p>
            <a:pPr lvl="0"/>
            <a:fld id="{A40C155C-970F-4BDC-95F0-0CB0857B4D98}" type="slidenum">
              <a:t>‹#›</a:t>
            </a:fld>
            <a:endParaRPr lang="en-US"/>
          </a:p>
        </p:txBody>
      </p:sp>
    </p:spTree>
    <p:extLst>
      <p:ext uri="{BB962C8B-B14F-4D97-AF65-F5344CB8AC3E}">
        <p14:creationId xmlns:p14="http://schemas.microsoft.com/office/powerpoint/2010/main" val="636865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E8135-5151-CF14-629C-24E4E426E1E7}"/>
              </a:ext>
            </a:extLst>
          </p:cNvPr>
          <p:cNvSpPr txBox="1">
            <a:spLocks noGrp="1"/>
          </p:cNvSpPr>
          <p:nvPr>
            <p:ph type="title"/>
          </p:nvPr>
        </p:nvSpPr>
        <p:spPr>
          <a:xfrm>
            <a:off x="677332" y="1498601"/>
            <a:ext cx="3854525" cy="1278468"/>
          </a:xfrm>
        </p:spPr>
        <p:txBody>
          <a:bodyPr anchor="b"/>
          <a:lstStyle>
            <a:lvl1pPr>
              <a:defRPr sz="2000"/>
            </a:lvl1pPr>
          </a:lstStyle>
          <a:p>
            <a:pPr lvl="0"/>
            <a:r>
              <a:rPr lang="en-US"/>
              <a:t>Click to edit Master title style</a:t>
            </a:r>
          </a:p>
        </p:txBody>
      </p:sp>
      <p:sp>
        <p:nvSpPr>
          <p:cNvPr id="3" name="Content Placeholder 2">
            <a:extLst>
              <a:ext uri="{FF2B5EF4-FFF2-40B4-BE49-F238E27FC236}">
                <a16:creationId xmlns:a16="http://schemas.microsoft.com/office/drawing/2014/main" id="{2D4D60A0-EB69-9638-5588-9CE9078BA603}"/>
              </a:ext>
            </a:extLst>
          </p:cNvPr>
          <p:cNvSpPr txBox="1">
            <a:spLocks noGrp="1"/>
          </p:cNvSpPr>
          <p:nvPr>
            <p:ph idx="1"/>
          </p:nvPr>
        </p:nvSpPr>
        <p:spPr>
          <a:xfrm>
            <a:off x="4760457" y="514926"/>
            <a:ext cx="4513542" cy="5526432"/>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88992-AC39-1C0C-97DA-D8ADA64D1CA1}"/>
              </a:ext>
            </a:extLst>
          </p:cNvPr>
          <p:cNvSpPr txBox="1">
            <a:spLocks noGrp="1"/>
          </p:cNvSpPr>
          <p:nvPr>
            <p:ph type="body" idx="2"/>
          </p:nvPr>
        </p:nvSpPr>
        <p:spPr>
          <a:xfrm>
            <a:off x="677332" y="2777069"/>
            <a:ext cx="3854525" cy="2584451"/>
          </a:xfrm>
        </p:spPr>
        <p:txBody>
          <a:bodyPr/>
          <a:lstStyle>
            <a:lvl1pPr marL="0" indent="0">
              <a:buNone/>
              <a:defRPr sz="1400"/>
            </a:lvl1pPr>
          </a:lstStyle>
          <a:p>
            <a:pPr lvl="0"/>
            <a:r>
              <a:rPr lang="en-US"/>
              <a:t>Click to edit Master text styles</a:t>
            </a:r>
          </a:p>
        </p:txBody>
      </p:sp>
      <p:sp>
        <p:nvSpPr>
          <p:cNvPr id="5" name="Date Placeholder 4">
            <a:extLst>
              <a:ext uri="{FF2B5EF4-FFF2-40B4-BE49-F238E27FC236}">
                <a16:creationId xmlns:a16="http://schemas.microsoft.com/office/drawing/2014/main" id="{98BE0A57-1827-793E-694E-E0FC5A1C5D9E}"/>
              </a:ext>
            </a:extLst>
          </p:cNvPr>
          <p:cNvSpPr txBox="1">
            <a:spLocks noGrp="1"/>
          </p:cNvSpPr>
          <p:nvPr>
            <p:ph type="dt" sz="half" idx="7"/>
          </p:nvPr>
        </p:nvSpPr>
        <p:spPr/>
        <p:txBody>
          <a:bodyPr/>
          <a:lstStyle>
            <a:lvl1pPr>
              <a:defRPr/>
            </a:lvl1pPr>
          </a:lstStyle>
          <a:p>
            <a:pPr lvl="0"/>
            <a:fld id="{6B8C6D1D-7539-436A-9050-F9AFDE3B2B9B}" type="datetime1">
              <a:rPr lang="en-US"/>
              <a:pPr lvl="0"/>
              <a:t>9/30/2024</a:t>
            </a:fld>
            <a:endParaRPr lang="en-US"/>
          </a:p>
        </p:txBody>
      </p:sp>
      <p:sp>
        <p:nvSpPr>
          <p:cNvPr id="6" name="Footer Placeholder 5">
            <a:extLst>
              <a:ext uri="{FF2B5EF4-FFF2-40B4-BE49-F238E27FC236}">
                <a16:creationId xmlns:a16="http://schemas.microsoft.com/office/drawing/2014/main" id="{522E5D72-08FD-DC5F-9260-E73B10570C9D}"/>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4D38E2EA-34D0-4BF6-BB9E-672B2E5373EC}"/>
              </a:ext>
            </a:extLst>
          </p:cNvPr>
          <p:cNvSpPr txBox="1">
            <a:spLocks noGrp="1"/>
          </p:cNvSpPr>
          <p:nvPr>
            <p:ph type="sldNum" sz="quarter" idx="8"/>
          </p:nvPr>
        </p:nvSpPr>
        <p:spPr/>
        <p:txBody>
          <a:bodyPr/>
          <a:lstStyle>
            <a:lvl1pPr>
              <a:defRPr/>
            </a:lvl1pPr>
          </a:lstStyle>
          <a:p>
            <a:pPr lvl="0"/>
            <a:fld id="{689D70F0-466B-4F47-9111-37387D801A1D}" type="slidenum">
              <a:t>‹#›</a:t>
            </a:fld>
            <a:endParaRPr lang="en-US"/>
          </a:p>
        </p:txBody>
      </p:sp>
    </p:spTree>
    <p:extLst>
      <p:ext uri="{BB962C8B-B14F-4D97-AF65-F5344CB8AC3E}">
        <p14:creationId xmlns:p14="http://schemas.microsoft.com/office/powerpoint/2010/main" val="27601148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1D35-95A7-88CE-BF21-027FEDD45002}"/>
              </a:ext>
            </a:extLst>
          </p:cNvPr>
          <p:cNvSpPr txBox="1">
            <a:spLocks noGrp="1"/>
          </p:cNvSpPr>
          <p:nvPr>
            <p:ph type="title"/>
          </p:nvPr>
        </p:nvSpPr>
        <p:spPr>
          <a:xfrm>
            <a:off x="677332" y="4800600"/>
            <a:ext cx="8596667" cy="566735"/>
          </a:xfrm>
        </p:spPr>
        <p:txBody>
          <a:bodyPr anchor="b"/>
          <a:lstStyle>
            <a:lvl1pPr>
              <a:defRPr sz="2400"/>
            </a:lvl1pPr>
          </a:lstStyle>
          <a:p>
            <a:pPr lvl="0"/>
            <a:r>
              <a:rPr lang="en-US"/>
              <a:t>Click to edit Master title style</a:t>
            </a:r>
          </a:p>
        </p:txBody>
      </p:sp>
      <p:sp>
        <p:nvSpPr>
          <p:cNvPr id="3" name="Picture Placeholder 2">
            <a:extLst>
              <a:ext uri="{FF2B5EF4-FFF2-40B4-BE49-F238E27FC236}">
                <a16:creationId xmlns:a16="http://schemas.microsoft.com/office/drawing/2014/main" id="{ECEF01D7-75B8-FF13-D3F9-38B8633C7A0F}"/>
              </a:ext>
            </a:extLst>
          </p:cNvPr>
          <p:cNvSpPr txBox="1">
            <a:spLocks noGrp="1"/>
          </p:cNvSpPr>
          <p:nvPr>
            <p:ph type="pic" idx="1"/>
          </p:nvPr>
        </p:nvSpPr>
        <p:spPr>
          <a:xfrm>
            <a:off x="677332" y="609603"/>
            <a:ext cx="8596667" cy="3845719"/>
          </a:xfrm>
        </p:spPr>
        <p:txBody>
          <a:bodyPr anchorCtr="1"/>
          <a:lstStyle>
            <a:lvl1pPr marL="0" indent="0" algn="ctr">
              <a:buNone/>
              <a:defRPr sz="1600"/>
            </a:lvl1pPr>
          </a:lstStyle>
          <a:p>
            <a:pPr lvl="0"/>
            <a:r>
              <a:rPr lang="en-US"/>
              <a:t>Click icon to add picture</a:t>
            </a:r>
          </a:p>
        </p:txBody>
      </p:sp>
      <p:sp>
        <p:nvSpPr>
          <p:cNvPr id="4" name="Text Placeholder 3">
            <a:extLst>
              <a:ext uri="{FF2B5EF4-FFF2-40B4-BE49-F238E27FC236}">
                <a16:creationId xmlns:a16="http://schemas.microsoft.com/office/drawing/2014/main" id="{7446EF11-2E8A-893C-DCFB-A114E570ECD3}"/>
              </a:ext>
            </a:extLst>
          </p:cNvPr>
          <p:cNvSpPr txBox="1">
            <a:spLocks noGrp="1"/>
          </p:cNvSpPr>
          <p:nvPr>
            <p:ph type="body" idx="2"/>
          </p:nvPr>
        </p:nvSpPr>
        <p:spPr>
          <a:xfrm>
            <a:off x="677332" y="5367335"/>
            <a:ext cx="8596667" cy="674022"/>
          </a:xfrm>
        </p:spPr>
        <p:txBody>
          <a:bodyPr/>
          <a:lstStyle>
            <a:lvl1pPr marL="0" indent="0">
              <a:buNone/>
              <a:defRPr sz="1200"/>
            </a:lvl1pPr>
          </a:lstStyle>
          <a:p>
            <a:pPr lvl="0"/>
            <a:r>
              <a:rPr lang="en-US"/>
              <a:t>Click to edit Master text styles</a:t>
            </a:r>
          </a:p>
        </p:txBody>
      </p:sp>
      <p:sp>
        <p:nvSpPr>
          <p:cNvPr id="5" name="Footer Placeholder 5">
            <a:extLst>
              <a:ext uri="{FF2B5EF4-FFF2-40B4-BE49-F238E27FC236}">
                <a16:creationId xmlns:a16="http://schemas.microsoft.com/office/drawing/2014/main" id="{9E66F5F7-AA09-ABDC-AD13-0F649946B85A}"/>
              </a:ext>
            </a:extLst>
          </p:cNvPr>
          <p:cNvSpPr txBox="1">
            <a:spLocks noGrp="1"/>
          </p:cNvSpPr>
          <p:nvPr>
            <p:ph type="ftr" sz="quarter" idx="9"/>
          </p:nvPr>
        </p:nvSpPr>
        <p:spPr/>
        <p:txBody>
          <a:bodyPr/>
          <a:lstStyle>
            <a:lvl1pPr>
              <a:defRPr/>
            </a:lvl1pPr>
          </a:lstStyle>
          <a:p>
            <a:pPr lvl="0"/>
            <a:endParaRPr lang="en-US"/>
          </a:p>
        </p:txBody>
      </p:sp>
      <p:sp>
        <p:nvSpPr>
          <p:cNvPr id="6" name="Slide Number Placeholder 6">
            <a:extLst>
              <a:ext uri="{FF2B5EF4-FFF2-40B4-BE49-F238E27FC236}">
                <a16:creationId xmlns:a16="http://schemas.microsoft.com/office/drawing/2014/main" id="{CC84A9C4-68EB-F611-702C-37DDB89DA9C8}"/>
              </a:ext>
            </a:extLst>
          </p:cNvPr>
          <p:cNvSpPr txBox="1">
            <a:spLocks noGrp="1"/>
          </p:cNvSpPr>
          <p:nvPr>
            <p:ph type="sldNum" sz="quarter" idx="8"/>
          </p:nvPr>
        </p:nvSpPr>
        <p:spPr/>
        <p:txBody>
          <a:bodyPr/>
          <a:lstStyle>
            <a:lvl1pPr>
              <a:defRPr/>
            </a:lvl1pPr>
          </a:lstStyle>
          <a:p>
            <a:pPr lvl="0"/>
            <a:fld id="{CAD52309-1139-44E8-95A2-054C1A5A6699}" type="slidenum">
              <a:t>‹#›</a:t>
            </a:fld>
            <a:endParaRPr lang="en-US"/>
          </a:p>
        </p:txBody>
      </p:sp>
      <p:sp>
        <p:nvSpPr>
          <p:cNvPr id="7" name="Date Placeholder 4">
            <a:extLst>
              <a:ext uri="{FF2B5EF4-FFF2-40B4-BE49-F238E27FC236}">
                <a16:creationId xmlns:a16="http://schemas.microsoft.com/office/drawing/2014/main" id="{6363233D-19B5-5508-AA33-EDAB1BABEFB3}"/>
              </a:ext>
            </a:extLst>
          </p:cNvPr>
          <p:cNvSpPr txBox="1">
            <a:spLocks noGrp="1"/>
          </p:cNvSpPr>
          <p:nvPr>
            <p:ph type="dt" sz="half" idx="7"/>
          </p:nvPr>
        </p:nvSpPr>
        <p:spPr/>
        <p:txBody>
          <a:bodyPr/>
          <a:lstStyle>
            <a:lvl1pPr>
              <a:defRPr/>
            </a:lvl1pPr>
          </a:lstStyle>
          <a:p>
            <a:pPr lvl="0"/>
            <a:fld id="{9911DD5F-32B7-4A25-9854-5EDD5CB0448C}" type="datetime1">
              <a:rPr lang="en-US"/>
              <a:pPr lvl="0"/>
              <a:t>9/30/2024</a:t>
            </a:fld>
            <a:endParaRPr lang="en-US"/>
          </a:p>
        </p:txBody>
      </p:sp>
    </p:spTree>
    <p:extLst>
      <p:ext uri="{BB962C8B-B14F-4D97-AF65-F5344CB8AC3E}">
        <p14:creationId xmlns:p14="http://schemas.microsoft.com/office/powerpoint/2010/main" val="1245670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C4E0-D8E1-4CA4-7C38-CE974C582B50}"/>
              </a:ext>
            </a:extLst>
          </p:cNvPr>
          <p:cNvSpPr txBox="1">
            <a:spLocks noGrp="1"/>
          </p:cNvSpPr>
          <p:nvPr>
            <p:ph type="title"/>
          </p:nvPr>
        </p:nvSpPr>
        <p:spPr>
          <a:xfrm>
            <a:off x="677332" y="609603"/>
            <a:ext cx="8596667" cy="3403597"/>
          </a:xfrm>
        </p:spPr>
        <p:txBody>
          <a:bodyPr anchor="ctr"/>
          <a:lstStyle>
            <a:lvl1pPr>
              <a:defRPr sz="4400"/>
            </a:lvl1pPr>
          </a:lstStyle>
          <a:p>
            <a:pPr lvl="0"/>
            <a:r>
              <a:rPr lang="en-US"/>
              <a:t>Click to edit Master title style</a:t>
            </a:r>
          </a:p>
        </p:txBody>
      </p:sp>
      <p:sp>
        <p:nvSpPr>
          <p:cNvPr id="3" name="Text Placeholder 2">
            <a:extLst>
              <a:ext uri="{FF2B5EF4-FFF2-40B4-BE49-F238E27FC236}">
                <a16:creationId xmlns:a16="http://schemas.microsoft.com/office/drawing/2014/main" id="{B61EF50A-60EB-34DB-E4A7-7DD8C50DFD62}"/>
              </a:ext>
            </a:extLst>
          </p:cNvPr>
          <p:cNvSpPr txBox="1">
            <a:spLocks noGrp="1"/>
          </p:cNvSpPr>
          <p:nvPr>
            <p:ph type="body" idx="4294967295"/>
          </p:nvPr>
        </p:nvSpPr>
        <p:spPr>
          <a:xfrm>
            <a:off x="677332" y="4470401"/>
            <a:ext cx="8596667" cy="1570957"/>
          </a:xfrm>
        </p:spPr>
        <p:txBody>
          <a:bodyPr anchor="ct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22C872C8-63BC-165C-1E61-D8ACED29CC4A}"/>
              </a:ext>
            </a:extLst>
          </p:cNvPr>
          <p:cNvSpPr txBox="1">
            <a:spLocks noGrp="1"/>
          </p:cNvSpPr>
          <p:nvPr>
            <p:ph type="dt" sz="half" idx="7"/>
          </p:nvPr>
        </p:nvSpPr>
        <p:spPr/>
        <p:txBody>
          <a:bodyPr/>
          <a:lstStyle>
            <a:lvl1pPr>
              <a:defRPr/>
            </a:lvl1pPr>
          </a:lstStyle>
          <a:p>
            <a:pPr lvl="0"/>
            <a:fld id="{64B87D52-7725-4F0E-AD03-2254C9B1AE73}" type="datetime1">
              <a:rPr lang="en-US"/>
              <a:pPr lvl="0"/>
              <a:t>9/30/2024</a:t>
            </a:fld>
            <a:endParaRPr lang="en-US"/>
          </a:p>
        </p:txBody>
      </p:sp>
      <p:sp>
        <p:nvSpPr>
          <p:cNvPr id="5" name="Footer Placeholder 4">
            <a:extLst>
              <a:ext uri="{FF2B5EF4-FFF2-40B4-BE49-F238E27FC236}">
                <a16:creationId xmlns:a16="http://schemas.microsoft.com/office/drawing/2014/main" id="{5F0889CE-5EBF-20AF-1F4E-DABCAC6649C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F8287E3-9C61-1230-9B65-E7125DA4754E}"/>
              </a:ext>
            </a:extLst>
          </p:cNvPr>
          <p:cNvSpPr txBox="1">
            <a:spLocks noGrp="1"/>
          </p:cNvSpPr>
          <p:nvPr>
            <p:ph type="sldNum" sz="quarter" idx="8"/>
          </p:nvPr>
        </p:nvSpPr>
        <p:spPr/>
        <p:txBody>
          <a:bodyPr/>
          <a:lstStyle>
            <a:lvl1pPr>
              <a:defRPr/>
            </a:lvl1pPr>
          </a:lstStyle>
          <a:p>
            <a:pPr lvl="0"/>
            <a:fld id="{67CFFE68-B0A4-4F1E-8241-87A6AEAE570E}" type="slidenum">
              <a:t>‹#›</a:t>
            </a:fld>
            <a:endParaRPr lang="en-US"/>
          </a:p>
        </p:txBody>
      </p:sp>
    </p:spTree>
    <p:extLst>
      <p:ext uri="{BB962C8B-B14F-4D97-AF65-F5344CB8AC3E}">
        <p14:creationId xmlns:p14="http://schemas.microsoft.com/office/powerpoint/2010/main" val="19081939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2F8FF-6336-059A-2B3A-E046E0F6D7D1}"/>
              </a:ext>
            </a:extLst>
          </p:cNvPr>
          <p:cNvSpPr txBox="1">
            <a:spLocks noGrp="1"/>
          </p:cNvSpPr>
          <p:nvPr>
            <p:ph type="title"/>
          </p:nvPr>
        </p:nvSpPr>
        <p:spPr>
          <a:xfrm>
            <a:off x="931334" y="609603"/>
            <a:ext cx="8094131" cy="3022604"/>
          </a:xfrm>
        </p:spPr>
        <p:txBody>
          <a:bodyPr anchor="ctr"/>
          <a:lstStyle>
            <a:lvl1pPr>
              <a:defRPr sz="4400"/>
            </a:lvl1pPr>
          </a:lstStyle>
          <a:p>
            <a:pPr lvl="0"/>
            <a:r>
              <a:rPr lang="en-US"/>
              <a:t>Click to edit Master title style</a:t>
            </a:r>
          </a:p>
        </p:txBody>
      </p:sp>
      <p:sp>
        <p:nvSpPr>
          <p:cNvPr id="3" name="Text Placeholder 9">
            <a:extLst>
              <a:ext uri="{FF2B5EF4-FFF2-40B4-BE49-F238E27FC236}">
                <a16:creationId xmlns:a16="http://schemas.microsoft.com/office/drawing/2014/main" id="{0DC1EB15-06BE-E6A3-97FF-773E5C57D9EE}"/>
              </a:ext>
            </a:extLst>
          </p:cNvPr>
          <p:cNvSpPr txBox="1">
            <a:spLocks noGrp="1"/>
          </p:cNvSpPr>
          <p:nvPr>
            <p:ph type="body" idx="4294967295"/>
          </p:nvPr>
        </p:nvSpPr>
        <p:spPr>
          <a:xfrm>
            <a:off x="1366141" y="3632197"/>
            <a:ext cx="7224528" cy="381003"/>
          </a:xfrm>
        </p:spPr>
        <p:txBody>
          <a:bodyPr anchor="ctr">
            <a:noAutofit/>
          </a:bodyPr>
          <a:lstStyle>
            <a:lvl1pPr marL="0" indent="0">
              <a:buNone/>
              <a:defRPr sz="1600">
                <a:solidFill>
                  <a:srgbClr val="7F7F7F"/>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4C16F575-479B-3CEB-134D-F5BCCC070164}"/>
              </a:ext>
            </a:extLst>
          </p:cNvPr>
          <p:cNvSpPr txBox="1">
            <a:spLocks noGrp="1"/>
          </p:cNvSpPr>
          <p:nvPr>
            <p:ph type="body" idx="4294967295"/>
          </p:nvPr>
        </p:nvSpPr>
        <p:spPr>
          <a:xfrm>
            <a:off x="677332" y="4470401"/>
            <a:ext cx="8596667" cy="1570957"/>
          </a:xfrm>
        </p:spPr>
        <p:txBody>
          <a:bodyPr anchor="ctr"/>
          <a:lstStyle>
            <a:lvl1pPr marL="0" indent="0">
              <a:buNone/>
              <a:defRPr/>
            </a:lvl1pPr>
          </a:lstStyle>
          <a:p>
            <a:pPr lvl="0"/>
            <a:r>
              <a:rPr lang="en-US"/>
              <a:t>Click to edit Master text styles</a:t>
            </a:r>
          </a:p>
        </p:txBody>
      </p:sp>
      <p:sp>
        <p:nvSpPr>
          <p:cNvPr id="5" name="Date Placeholder 3">
            <a:extLst>
              <a:ext uri="{FF2B5EF4-FFF2-40B4-BE49-F238E27FC236}">
                <a16:creationId xmlns:a16="http://schemas.microsoft.com/office/drawing/2014/main" id="{6E6BEA25-9BF2-38FE-3B11-0FCA852C7486}"/>
              </a:ext>
            </a:extLst>
          </p:cNvPr>
          <p:cNvSpPr txBox="1">
            <a:spLocks noGrp="1"/>
          </p:cNvSpPr>
          <p:nvPr>
            <p:ph type="dt" sz="half" idx="7"/>
          </p:nvPr>
        </p:nvSpPr>
        <p:spPr/>
        <p:txBody>
          <a:bodyPr/>
          <a:lstStyle>
            <a:lvl1pPr>
              <a:defRPr/>
            </a:lvl1pPr>
          </a:lstStyle>
          <a:p>
            <a:pPr lvl="0"/>
            <a:fld id="{A3868D9D-60A5-487E-83DE-2A878A997453}" type="datetime1">
              <a:rPr lang="en-US"/>
              <a:pPr lvl="0"/>
              <a:t>9/30/2024</a:t>
            </a:fld>
            <a:endParaRPr lang="en-US"/>
          </a:p>
        </p:txBody>
      </p:sp>
      <p:sp>
        <p:nvSpPr>
          <p:cNvPr id="6" name="Footer Placeholder 4">
            <a:extLst>
              <a:ext uri="{FF2B5EF4-FFF2-40B4-BE49-F238E27FC236}">
                <a16:creationId xmlns:a16="http://schemas.microsoft.com/office/drawing/2014/main" id="{7C9ECBB4-A59D-950A-E057-5E7DBDE7F689}"/>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BC14577D-9A8D-1D8C-8377-D11D3B7C4403}"/>
              </a:ext>
            </a:extLst>
          </p:cNvPr>
          <p:cNvSpPr txBox="1">
            <a:spLocks noGrp="1"/>
          </p:cNvSpPr>
          <p:nvPr>
            <p:ph type="sldNum" sz="quarter" idx="8"/>
          </p:nvPr>
        </p:nvSpPr>
        <p:spPr/>
        <p:txBody>
          <a:bodyPr/>
          <a:lstStyle>
            <a:lvl1pPr>
              <a:defRPr/>
            </a:lvl1pPr>
          </a:lstStyle>
          <a:p>
            <a:pPr lvl="0"/>
            <a:fld id="{E1F109A1-AC36-4DF9-A641-2BC1E7A895AE}" type="slidenum">
              <a:t>‹#›</a:t>
            </a:fld>
            <a:endParaRPr lang="en-US"/>
          </a:p>
        </p:txBody>
      </p:sp>
      <p:sp>
        <p:nvSpPr>
          <p:cNvPr id="8" name="TextBox 23">
            <a:extLst>
              <a:ext uri="{FF2B5EF4-FFF2-40B4-BE49-F238E27FC236}">
                <a16:creationId xmlns:a16="http://schemas.microsoft.com/office/drawing/2014/main" id="{D98640A6-B22D-8960-86FA-B555143280EC}"/>
              </a:ext>
            </a:extLst>
          </p:cNvPr>
          <p:cNvSpPr txBox="1"/>
          <p:nvPr/>
        </p:nvSpPr>
        <p:spPr>
          <a:xfrm>
            <a:off x="541873" y="79037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9FE0F5"/>
                </a:solidFill>
                <a:uFillTx/>
                <a:latin typeface="Arial"/>
              </a:rPr>
              <a:t>“</a:t>
            </a:r>
          </a:p>
        </p:txBody>
      </p:sp>
      <p:sp>
        <p:nvSpPr>
          <p:cNvPr id="9" name="TextBox 24">
            <a:extLst>
              <a:ext uri="{FF2B5EF4-FFF2-40B4-BE49-F238E27FC236}">
                <a16:creationId xmlns:a16="http://schemas.microsoft.com/office/drawing/2014/main" id="{ADCE91E7-6CB0-D512-62B6-2B7D7C999ECA}"/>
              </a:ext>
            </a:extLst>
          </p:cNvPr>
          <p:cNvSpPr txBox="1"/>
          <p:nvPr/>
        </p:nvSpPr>
        <p:spPr>
          <a:xfrm>
            <a:off x="8893015" y="288655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9FE0F5"/>
                </a:solidFill>
                <a:uFillTx/>
                <a:latin typeface="Arial"/>
              </a:rPr>
              <a:t>”</a:t>
            </a:r>
          </a:p>
        </p:txBody>
      </p:sp>
    </p:spTree>
    <p:extLst>
      <p:ext uri="{BB962C8B-B14F-4D97-AF65-F5344CB8AC3E}">
        <p14:creationId xmlns:p14="http://schemas.microsoft.com/office/powerpoint/2010/main" val="38793631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B8B7A-FA29-1372-34F4-78D3388CB0DC}"/>
              </a:ext>
            </a:extLst>
          </p:cNvPr>
          <p:cNvSpPr txBox="1">
            <a:spLocks noGrp="1"/>
          </p:cNvSpPr>
          <p:nvPr>
            <p:ph type="title"/>
          </p:nvPr>
        </p:nvSpPr>
        <p:spPr>
          <a:xfrm>
            <a:off x="677332" y="1931990"/>
            <a:ext cx="8596667" cy="2595460"/>
          </a:xfrm>
        </p:spPr>
        <p:txBody>
          <a:bodyPr anchor="b"/>
          <a:lstStyle>
            <a:lvl1pPr>
              <a:defRPr sz="4400"/>
            </a:lvl1pPr>
          </a:lstStyle>
          <a:p>
            <a:pPr lvl="0"/>
            <a:r>
              <a:rPr lang="en-US"/>
              <a:t>Click to edit Master title style</a:t>
            </a:r>
          </a:p>
        </p:txBody>
      </p:sp>
      <p:sp>
        <p:nvSpPr>
          <p:cNvPr id="3" name="Text Placeholder 2">
            <a:extLst>
              <a:ext uri="{FF2B5EF4-FFF2-40B4-BE49-F238E27FC236}">
                <a16:creationId xmlns:a16="http://schemas.microsoft.com/office/drawing/2014/main" id="{88AA7351-3549-32C1-FADF-20B60150C5EC}"/>
              </a:ext>
            </a:extLst>
          </p:cNvPr>
          <p:cNvSpPr txBox="1">
            <a:spLocks noGrp="1"/>
          </p:cNvSpPr>
          <p:nvPr>
            <p:ph type="body" idx="4294967295"/>
          </p:nvPr>
        </p:nvSpPr>
        <p:spPr>
          <a:xfrm>
            <a:off x="677332" y="4527450"/>
            <a:ext cx="8596667" cy="1513917"/>
          </a:xfrm>
        </p:spPr>
        <p:txBody>
          <a:bodyP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DF884C27-7ECD-AEF3-4A17-8E75228CC841}"/>
              </a:ext>
            </a:extLst>
          </p:cNvPr>
          <p:cNvSpPr txBox="1">
            <a:spLocks noGrp="1"/>
          </p:cNvSpPr>
          <p:nvPr>
            <p:ph type="dt" sz="half" idx="7"/>
          </p:nvPr>
        </p:nvSpPr>
        <p:spPr/>
        <p:txBody>
          <a:bodyPr/>
          <a:lstStyle>
            <a:lvl1pPr>
              <a:defRPr/>
            </a:lvl1pPr>
          </a:lstStyle>
          <a:p>
            <a:pPr lvl="0"/>
            <a:fld id="{F7F37DD0-78F0-4A45-82DC-21F3C4562ED9}" type="datetime1">
              <a:rPr lang="en-US"/>
              <a:pPr lvl="0"/>
              <a:t>9/30/2024</a:t>
            </a:fld>
            <a:endParaRPr lang="en-US"/>
          </a:p>
        </p:txBody>
      </p:sp>
      <p:sp>
        <p:nvSpPr>
          <p:cNvPr id="5" name="Footer Placeholder 4">
            <a:extLst>
              <a:ext uri="{FF2B5EF4-FFF2-40B4-BE49-F238E27FC236}">
                <a16:creationId xmlns:a16="http://schemas.microsoft.com/office/drawing/2014/main" id="{D1F19B5D-CDEF-6A19-01A3-4D814369C030}"/>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7A329CC7-B05D-969B-3F1E-E13193E38629}"/>
              </a:ext>
            </a:extLst>
          </p:cNvPr>
          <p:cNvSpPr txBox="1">
            <a:spLocks noGrp="1"/>
          </p:cNvSpPr>
          <p:nvPr>
            <p:ph type="sldNum" sz="quarter" idx="8"/>
          </p:nvPr>
        </p:nvSpPr>
        <p:spPr/>
        <p:txBody>
          <a:bodyPr/>
          <a:lstStyle>
            <a:lvl1pPr>
              <a:defRPr/>
            </a:lvl1pPr>
          </a:lstStyle>
          <a:p>
            <a:pPr lvl="0"/>
            <a:fld id="{0D069FB1-D81A-4D8B-A3F6-A9F95D7C2885}" type="slidenum">
              <a:t>‹#›</a:t>
            </a:fld>
            <a:endParaRPr lang="en-US"/>
          </a:p>
        </p:txBody>
      </p:sp>
    </p:spTree>
    <p:extLst>
      <p:ext uri="{BB962C8B-B14F-4D97-AF65-F5344CB8AC3E}">
        <p14:creationId xmlns:p14="http://schemas.microsoft.com/office/powerpoint/2010/main" val="14069294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BDA9-EE9F-9EBD-7E28-6D6CAF76F4D4}"/>
              </a:ext>
            </a:extLst>
          </p:cNvPr>
          <p:cNvSpPr txBox="1">
            <a:spLocks noGrp="1"/>
          </p:cNvSpPr>
          <p:nvPr>
            <p:ph type="title"/>
          </p:nvPr>
        </p:nvSpPr>
        <p:spPr>
          <a:xfrm>
            <a:off x="931334" y="609603"/>
            <a:ext cx="8094131" cy="3022604"/>
          </a:xfrm>
        </p:spPr>
        <p:txBody>
          <a:bodyPr anchor="ctr"/>
          <a:lstStyle>
            <a:lvl1pPr>
              <a:defRPr sz="4400"/>
            </a:lvl1pPr>
          </a:lstStyle>
          <a:p>
            <a:pPr lvl="0"/>
            <a:r>
              <a:rPr lang="en-US"/>
              <a:t>Click to edit Master title style</a:t>
            </a:r>
          </a:p>
        </p:txBody>
      </p:sp>
      <p:sp>
        <p:nvSpPr>
          <p:cNvPr id="3" name="Text Placeholder 9">
            <a:extLst>
              <a:ext uri="{FF2B5EF4-FFF2-40B4-BE49-F238E27FC236}">
                <a16:creationId xmlns:a16="http://schemas.microsoft.com/office/drawing/2014/main" id="{05328634-705F-DE32-435C-706A5621551D}"/>
              </a:ext>
            </a:extLst>
          </p:cNvPr>
          <p:cNvSpPr txBox="1">
            <a:spLocks noGrp="1"/>
          </p:cNvSpPr>
          <p:nvPr>
            <p:ph type="body" idx="4294967295"/>
          </p:nvPr>
        </p:nvSpPr>
        <p:spPr>
          <a:xfrm>
            <a:off x="677332" y="4013201"/>
            <a:ext cx="8596667" cy="514249"/>
          </a:xfrm>
        </p:spPr>
        <p:txBody>
          <a:bodyPr anchor="b">
            <a:noAutofit/>
          </a:bodyPr>
          <a:lstStyle>
            <a:lvl1pPr marL="0" indent="0">
              <a:buNone/>
              <a:defRPr sz="2400"/>
            </a:lvl1pPr>
          </a:lstStyle>
          <a:p>
            <a:pPr lvl="0"/>
            <a:r>
              <a:rPr lang="en-US"/>
              <a:t>Click to edit Master text styles</a:t>
            </a:r>
          </a:p>
        </p:txBody>
      </p:sp>
      <p:sp>
        <p:nvSpPr>
          <p:cNvPr id="4" name="Text Placeholder 2">
            <a:extLst>
              <a:ext uri="{FF2B5EF4-FFF2-40B4-BE49-F238E27FC236}">
                <a16:creationId xmlns:a16="http://schemas.microsoft.com/office/drawing/2014/main" id="{179BFCCF-C279-6FAE-E2DA-ED9B9BF59DD5}"/>
              </a:ext>
            </a:extLst>
          </p:cNvPr>
          <p:cNvSpPr txBox="1">
            <a:spLocks noGrp="1"/>
          </p:cNvSpPr>
          <p:nvPr>
            <p:ph type="body" idx="4294967295"/>
          </p:nvPr>
        </p:nvSpPr>
        <p:spPr>
          <a:xfrm>
            <a:off x="677332" y="4527450"/>
            <a:ext cx="8596667" cy="1513917"/>
          </a:xfrm>
        </p:spPr>
        <p:txBody>
          <a:bodyPr/>
          <a:lstStyle>
            <a:lvl1pPr marL="0" indent="0">
              <a:buNone/>
              <a:defRPr>
                <a:solidFill>
                  <a:srgbClr val="7F7F7F"/>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id="{C22F8BF3-1014-7FCB-DDCB-F83088BB695E}"/>
              </a:ext>
            </a:extLst>
          </p:cNvPr>
          <p:cNvSpPr txBox="1">
            <a:spLocks noGrp="1"/>
          </p:cNvSpPr>
          <p:nvPr>
            <p:ph type="dt" sz="half" idx="7"/>
          </p:nvPr>
        </p:nvSpPr>
        <p:spPr/>
        <p:txBody>
          <a:bodyPr/>
          <a:lstStyle>
            <a:lvl1pPr>
              <a:defRPr/>
            </a:lvl1pPr>
          </a:lstStyle>
          <a:p>
            <a:pPr lvl="0"/>
            <a:fld id="{545A429D-5554-49F8-98AA-0392BDAA4E1D}" type="datetime1">
              <a:rPr lang="en-US"/>
              <a:pPr lvl="0"/>
              <a:t>9/30/2024</a:t>
            </a:fld>
            <a:endParaRPr lang="en-US"/>
          </a:p>
        </p:txBody>
      </p:sp>
      <p:sp>
        <p:nvSpPr>
          <p:cNvPr id="6" name="Footer Placeholder 4">
            <a:extLst>
              <a:ext uri="{FF2B5EF4-FFF2-40B4-BE49-F238E27FC236}">
                <a16:creationId xmlns:a16="http://schemas.microsoft.com/office/drawing/2014/main" id="{C25E14C4-629D-859E-986F-9B6E7F8D37D7}"/>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585388E6-8341-D610-B0DB-97531B3B6F35}"/>
              </a:ext>
            </a:extLst>
          </p:cNvPr>
          <p:cNvSpPr txBox="1">
            <a:spLocks noGrp="1"/>
          </p:cNvSpPr>
          <p:nvPr>
            <p:ph type="sldNum" sz="quarter" idx="8"/>
          </p:nvPr>
        </p:nvSpPr>
        <p:spPr/>
        <p:txBody>
          <a:bodyPr/>
          <a:lstStyle>
            <a:lvl1pPr>
              <a:defRPr/>
            </a:lvl1pPr>
          </a:lstStyle>
          <a:p>
            <a:pPr lvl="0"/>
            <a:fld id="{56B9697F-4980-49D1-B29A-03FCEE256D0D}" type="slidenum">
              <a:t>‹#›</a:t>
            </a:fld>
            <a:endParaRPr lang="en-US"/>
          </a:p>
        </p:txBody>
      </p:sp>
      <p:sp>
        <p:nvSpPr>
          <p:cNvPr id="8" name="TextBox 23">
            <a:extLst>
              <a:ext uri="{FF2B5EF4-FFF2-40B4-BE49-F238E27FC236}">
                <a16:creationId xmlns:a16="http://schemas.microsoft.com/office/drawing/2014/main" id="{0CA270E0-D825-6ECE-EEA8-C9B1466592E4}"/>
              </a:ext>
            </a:extLst>
          </p:cNvPr>
          <p:cNvSpPr txBox="1"/>
          <p:nvPr/>
        </p:nvSpPr>
        <p:spPr>
          <a:xfrm>
            <a:off x="541873" y="79037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9FE0F5"/>
                </a:solidFill>
                <a:uFillTx/>
                <a:latin typeface="Arial"/>
              </a:rPr>
              <a:t>“</a:t>
            </a:r>
          </a:p>
        </p:txBody>
      </p:sp>
      <p:sp>
        <p:nvSpPr>
          <p:cNvPr id="9" name="TextBox 24">
            <a:extLst>
              <a:ext uri="{FF2B5EF4-FFF2-40B4-BE49-F238E27FC236}">
                <a16:creationId xmlns:a16="http://schemas.microsoft.com/office/drawing/2014/main" id="{9B5C82D9-34C9-EB07-3A75-1786727F2181}"/>
              </a:ext>
            </a:extLst>
          </p:cNvPr>
          <p:cNvSpPr txBox="1"/>
          <p:nvPr/>
        </p:nvSpPr>
        <p:spPr>
          <a:xfrm>
            <a:off x="8893015" y="2886559"/>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9FE0F5"/>
                </a:solidFill>
                <a:uFillTx/>
                <a:latin typeface="Arial"/>
              </a:rPr>
              <a:t>”</a:t>
            </a:r>
          </a:p>
        </p:txBody>
      </p:sp>
    </p:spTree>
    <p:extLst>
      <p:ext uri="{BB962C8B-B14F-4D97-AF65-F5344CB8AC3E}">
        <p14:creationId xmlns:p14="http://schemas.microsoft.com/office/powerpoint/2010/main" val="2044497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A9989-2A0F-F0A7-0110-F406B3416E48}"/>
              </a:ext>
            </a:extLst>
          </p:cNvPr>
          <p:cNvSpPr txBox="1">
            <a:spLocks noGrp="1"/>
          </p:cNvSpPr>
          <p:nvPr>
            <p:ph type="title"/>
          </p:nvPr>
        </p:nvSpPr>
        <p:spPr>
          <a:xfrm>
            <a:off x="685800" y="609603"/>
            <a:ext cx="8588200" cy="3022604"/>
          </a:xfrm>
        </p:spPr>
        <p:txBody>
          <a:bodyPr anchor="ctr"/>
          <a:lstStyle>
            <a:lvl1pPr>
              <a:defRPr sz="4400"/>
            </a:lvl1pPr>
          </a:lstStyle>
          <a:p>
            <a:pPr lvl="0"/>
            <a:r>
              <a:rPr lang="en-US"/>
              <a:t>Click to edit Master title style</a:t>
            </a:r>
          </a:p>
        </p:txBody>
      </p:sp>
      <p:sp>
        <p:nvSpPr>
          <p:cNvPr id="3" name="Text Placeholder 9">
            <a:extLst>
              <a:ext uri="{FF2B5EF4-FFF2-40B4-BE49-F238E27FC236}">
                <a16:creationId xmlns:a16="http://schemas.microsoft.com/office/drawing/2014/main" id="{C5539B1F-FD98-4774-9A15-4C71F4C0B071}"/>
              </a:ext>
            </a:extLst>
          </p:cNvPr>
          <p:cNvSpPr txBox="1">
            <a:spLocks noGrp="1"/>
          </p:cNvSpPr>
          <p:nvPr>
            <p:ph type="body" idx="4294967295"/>
          </p:nvPr>
        </p:nvSpPr>
        <p:spPr>
          <a:xfrm>
            <a:off x="677332" y="4013201"/>
            <a:ext cx="8596667" cy="514249"/>
          </a:xfrm>
        </p:spPr>
        <p:txBody>
          <a:bodyPr anchor="b">
            <a:noAutofit/>
          </a:bodyPr>
          <a:lstStyle>
            <a:lvl1pPr marL="0" indent="0">
              <a:buNone/>
              <a:defRPr sz="2400">
                <a:solidFill>
                  <a:srgbClr val="5FCBEF"/>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12D5B28A-7A07-9EBB-B1F8-2BB9E7B2084A}"/>
              </a:ext>
            </a:extLst>
          </p:cNvPr>
          <p:cNvSpPr txBox="1">
            <a:spLocks noGrp="1"/>
          </p:cNvSpPr>
          <p:nvPr>
            <p:ph type="body" idx="4294967295"/>
          </p:nvPr>
        </p:nvSpPr>
        <p:spPr>
          <a:xfrm>
            <a:off x="677332" y="4527450"/>
            <a:ext cx="8596667" cy="1513917"/>
          </a:xfrm>
        </p:spPr>
        <p:txBody>
          <a:bodyPr/>
          <a:lstStyle>
            <a:lvl1pPr marL="0" indent="0">
              <a:buNone/>
              <a:defRPr>
                <a:solidFill>
                  <a:srgbClr val="7F7F7F"/>
                </a:solidFill>
              </a:defRPr>
            </a:lvl1pPr>
          </a:lstStyle>
          <a:p>
            <a:pPr lvl="0"/>
            <a:r>
              <a:rPr lang="en-US"/>
              <a:t>Click to edit Master text styles</a:t>
            </a:r>
          </a:p>
        </p:txBody>
      </p:sp>
      <p:sp>
        <p:nvSpPr>
          <p:cNvPr id="5" name="Date Placeholder 3">
            <a:extLst>
              <a:ext uri="{FF2B5EF4-FFF2-40B4-BE49-F238E27FC236}">
                <a16:creationId xmlns:a16="http://schemas.microsoft.com/office/drawing/2014/main" id="{94CFFF0C-6E31-20D4-AF2E-7FDA0848FC03}"/>
              </a:ext>
            </a:extLst>
          </p:cNvPr>
          <p:cNvSpPr txBox="1">
            <a:spLocks noGrp="1"/>
          </p:cNvSpPr>
          <p:nvPr>
            <p:ph type="dt" sz="half" idx="7"/>
          </p:nvPr>
        </p:nvSpPr>
        <p:spPr/>
        <p:txBody>
          <a:bodyPr/>
          <a:lstStyle>
            <a:lvl1pPr>
              <a:defRPr/>
            </a:lvl1pPr>
          </a:lstStyle>
          <a:p>
            <a:pPr lvl="0"/>
            <a:fld id="{2A806D07-633F-4534-B87C-046A65179754}" type="datetime1">
              <a:rPr lang="en-US"/>
              <a:pPr lvl="0"/>
              <a:t>9/30/2024</a:t>
            </a:fld>
            <a:endParaRPr lang="en-US"/>
          </a:p>
        </p:txBody>
      </p:sp>
      <p:sp>
        <p:nvSpPr>
          <p:cNvPr id="6" name="Footer Placeholder 4">
            <a:extLst>
              <a:ext uri="{FF2B5EF4-FFF2-40B4-BE49-F238E27FC236}">
                <a16:creationId xmlns:a16="http://schemas.microsoft.com/office/drawing/2014/main" id="{45C4B999-1479-2FE0-E7DB-EE4DDEDF9A1A}"/>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788206C9-2390-BF07-973D-12317AA8ECF9}"/>
              </a:ext>
            </a:extLst>
          </p:cNvPr>
          <p:cNvSpPr txBox="1">
            <a:spLocks noGrp="1"/>
          </p:cNvSpPr>
          <p:nvPr>
            <p:ph type="sldNum" sz="quarter" idx="8"/>
          </p:nvPr>
        </p:nvSpPr>
        <p:spPr/>
        <p:txBody>
          <a:bodyPr/>
          <a:lstStyle>
            <a:lvl1pPr>
              <a:defRPr/>
            </a:lvl1pPr>
          </a:lstStyle>
          <a:p>
            <a:pPr lvl="0"/>
            <a:fld id="{3C0873E0-2B84-4239-9166-59443347D1A1}" type="slidenum">
              <a:t>‹#›</a:t>
            </a:fld>
            <a:endParaRPr lang="en-US"/>
          </a:p>
        </p:txBody>
      </p:sp>
    </p:spTree>
    <p:extLst>
      <p:ext uri="{BB962C8B-B14F-4D97-AF65-F5344CB8AC3E}">
        <p14:creationId xmlns:p14="http://schemas.microsoft.com/office/powerpoint/2010/main" val="5011802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8923-1595-7F37-9E83-7097A26AC32F}"/>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1EFD98C2-E7E0-DC02-850B-ED11579D1D1E}"/>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6D220-1DB9-4D2C-82BA-D7F50ABC95D5}"/>
              </a:ext>
            </a:extLst>
          </p:cNvPr>
          <p:cNvSpPr txBox="1">
            <a:spLocks noGrp="1"/>
          </p:cNvSpPr>
          <p:nvPr>
            <p:ph type="dt" sz="half" idx="7"/>
          </p:nvPr>
        </p:nvSpPr>
        <p:spPr/>
        <p:txBody>
          <a:bodyPr/>
          <a:lstStyle>
            <a:lvl1pPr>
              <a:defRPr/>
            </a:lvl1pPr>
          </a:lstStyle>
          <a:p>
            <a:pPr lvl="0"/>
            <a:fld id="{DA74668F-512E-485C-8CB9-92022EAA8105}" type="datetime1">
              <a:rPr lang="en-US"/>
              <a:pPr lvl="0"/>
              <a:t>9/30/2024</a:t>
            </a:fld>
            <a:endParaRPr lang="en-US"/>
          </a:p>
        </p:txBody>
      </p:sp>
      <p:sp>
        <p:nvSpPr>
          <p:cNvPr id="5" name="Footer Placeholder 4">
            <a:extLst>
              <a:ext uri="{FF2B5EF4-FFF2-40B4-BE49-F238E27FC236}">
                <a16:creationId xmlns:a16="http://schemas.microsoft.com/office/drawing/2014/main" id="{8A84A529-371E-4696-B56F-98416602A860}"/>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8DF8555E-FE6F-4309-883B-8EB910DFD623}"/>
              </a:ext>
            </a:extLst>
          </p:cNvPr>
          <p:cNvSpPr txBox="1">
            <a:spLocks noGrp="1"/>
          </p:cNvSpPr>
          <p:nvPr>
            <p:ph type="sldNum" sz="quarter" idx="8"/>
          </p:nvPr>
        </p:nvSpPr>
        <p:spPr/>
        <p:txBody>
          <a:bodyPr/>
          <a:lstStyle>
            <a:lvl1pPr>
              <a:defRPr/>
            </a:lvl1pPr>
          </a:lstStyle>
          <a:p>
            <a:pPr lvl="0"/>
            <a:fld id="{66A28BE0-E4DF-4283-9D29-8388FBF31F95}" type="slidenum">
              <a:t>‹#›</a:t>
            </a:fld>
            <a:endParaRPr lang="en-US"/>
          </a:p>
        </p:txBody>
      </p:sp>
    </p:spTree>
    <p:extLst>
      <p:ext uri="{BB962C8B-B14F-4D97-AF65-F5344CB8AC3E}">
        <p14:creationId xmlns:p14="http://schemas.microsoft.com/office/powerpoint/2010/main" val="3685478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
        <p:cNvGrpSpPr/>
        <p:nvPr/>
      </p:nvGrpSpPr>
      <p:grpSpPr>
        <a:xfrm>
          <a:off x="0" y="0"/>
          <a:ext cx="0" cy="0"/>
          <a:chOff x="0" y="0"/>
          <a:chExt cx="0" cy="0"/>
        </a:xfrm>
      </p:grpSpPr>
      <p:cxnSp>
        <p:nvCxnSpPr>
          <p:cNvPr id="56" name="Google Shape;56;p10"/>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64805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AE383-D1BA-B330-40C4-3C5B7C50427D}"/>
              </a:ext>
            </a:extLst>
          </p:cNvPr>
          <p:cNvSpPr txBox="1">
            <a:spLocks noGrp="1"/>
          </p:cNvSpPr>
          <p:nvPr>
            <p:ph type="title" orient="vert"/>
          </p:nvPr>
        </p:nvSpPr>
        <p:spPr>
          <a:xfrm>
            <a:off x="7967670" y="609603"/>
            <a:ext cx="1304739" cy="5251454"/>
          </a:xfrm>
        </p:spPr>
        <p:txBody>
          <a:bodyPr vert="eaVert" anchor="ct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DE9C9B50-BCC1-0028-91F7-CAA7DA261649}"/>
              </a:ext>
            </a:extLst>
          </p:cNvPr>
          <p:cNvSpPr txBox="1">
            <a:spLocks noGrp="1"/>
          </p:cNvSpPr>
          <p:nvPr>
            <p:ph type="body" orient="vert" idx="1"/>
          </p:nvPr>
        </p:nvSpPr>
        <p:spPr>
          <a:xfrm>
            <a:off x="677332" y="609603"/>
            <a:ext cx="7060146" cy="525145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999D4-6406-6097-F3A9-2350E5F91967}"/>
              </a:ext>
            </a:extLst>
          </p:cNvPr>
          <p:cNvSpPr txBox="1">
            <a:spLocks noGrp="1"/>
          </p:cNvSpPr>
          <p:nvPr>
            <p:ph type="dt" sz="half" idx="7"/>
          </p:nvPr>
        </p:nvSpPr>
        <p:spPr/>
        <p:txBody>
          <a:bodyPr/>
          <a:lstStyle>
            <a:lvl1pPr>
              <a:defRPr/>
            </a:lvl1pPr>
          </a:lstStyle>
          <a:p>
            <a:pPr lvl="0"/>
            <a:fld id="{4E102326-9C95-4AC4-9029-7021E690A1A0}" type="datetime1">
              <a:rPr lang="en-US"/>
              <a:pPr lvl="0"/>
              <a:t>9/30/2024</a:t>
            </a:fld>
            <a:endParaRPr lang="en-US"/>
          </a:p>
        </p:txBody>
      </p:sp>
      <p:sp>
        <p:nvSpPr>
          <p:cNvPr id="5" name="Footer Placeholder 4">
            <a:extLst>
              <a:ext uri="{FF2B5EF4-FFF2-40B4-BE49-F238E27FC236}">
                <a16:creationId xmlns:a16="http://schemas.microsoft.com/office/drawing/2014/main" id="{9E15EE03-D4CD-D74F-DFDA-E270C4875A45}"/>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365721B-752C-EA38-9B0F-0DC6DDFF21B7}"/>
              </a:ext>
            </a:extLst>
          </p:cNvPr>
          <p:cNvSpPr txBox="1">
            <a:spLocks noGrp="1"/>
          </p:cNvSpPr>
          <p:nvPr>
            <p:ph type="sldNum" sz="quarter" idx="8"/>
          </p:nvPr>
        </p:nvSpPr>
        <p:spPr/>
        <p:txBody>
          <a:bodyPr/>
          <a:lstStyle>
            <a:lvl1pPr>
              <a:defRPr/>
            </a:lvl1pPr>
          </a:lstStyle>
          <a:p>
            <a:pPr lvl="0"/>
            <a:fld id="{4EB642FC-47DC-4ACE-9C0F-E486D5610BF9}" type="slidenum">
              <a:t>‹#›</a:t>
            </a:fld>
            <a:endParaRPr lang="en-US"/>
          </a:p>
        </p:txBody>
      </p:sp>
    </p:spTree>
    <p:extLst>
      <p:ext uri="{BB962C8B-B14F-4D97-AF65-F5344CB8AC3E}">
        <p14:creationId xmlns:p14="http://schemas.microsoft.com/office/powerpoint/2010/main" val="10082503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Picture">
    <p:bg>
      <p:bgPr>
        <a:solidFill>
          <a:srgbClr val="FFFFFF"/>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4149322-8C37-B4E3-B0AA-611A8D9E37FE}"/>
              </a:ext>
            </a:extLst>
          </p:cNvPr>
          <p:cNvSpPr txBox="1">
            <a:spLocks noGrp="1"/>
          </p:cNvSpPr>
          <p:nvPr>
            <p:ph type="pic" idx="4294967295"/>
          </p:nvPr>
        </p:nvSpPr>
        <p:spPr>
          <a:xfrm>
            <a:off x="0" y="0"/>
            <a:ext cx="12191996" cy="6858000"/>
          </a:xfrm>
          <a:solidFill>
            <a:srgbClr val="000000"/>
          </a:solidFill>
        </p:spPr>
        <p:txBody>
          <a:bodyPr>
            <a:noAutofit/>
          </a:bodyPr>
          <a:lstStyle>
            <a:lvl1pPr marL="0" indent="0">
              <a:buNone/>
              <a:defRPr sz="2000">
                <a:solidFill>
                  <a:srgbClr val="FFFFFF"/>
                </a:solidFill>
              </a:defRPr>
            </a:lvl1pPr>
          </a:lstStyle>
          <a:p>
            <a:pPr lvl="0"/>
            <a:r>
              <a:rPr lang="en-US"/>
              <a:t>Click icon to insert picture</a:t>
            </a:r>
          </a:p>
        </p:txBody>
      </p:sp>
      <p:sp>
        <p:nvSpPr>
          <p:cNvPr id="3" name="Title 11">
            <a:extLst>
              <a:ext uri="{FF2B5EF4-FFF2-40B4-BE49-F238E27FC236}">
                <a16:creationId xmlns:a16="http://schemas.microsoft.com/office/drawing/2014/main" id="{15DF289B-B752-B142-3409-1D917D9807E1}"/>
              </a:ext>
            </a:extLst>
          </p:cNvPr>
          <p:cNvSpPr txBox="1">
            <a:spLocks noGrp="1"/>
          </p:cNvSpPr>
          <p:nvPr>
            <p:ph type="title"/>
          </p:nvPr>
        </p:nvSpPr>
        <p:spPr>
          <a:xfrm>
            <a:off x="2868171" y="923544"/>
            <a:ext cx="6455664" cy="5010912"/>
          </a:xfrm>
        </p:spPr>
        <p:txBody>
          <a:bodyPr lIns="0" rIns="0" anchorCtr="1"/>
          <a:lstStyle>
            <a:lvl1pPr algn="ctr">
              <a:defRPr sz="6000"/>
            </a:lvl1pPr>
          </a:lstStyle>
          <a:p>
            <a:pPr lvl="0"/>
            <a:r>
              <a:rPr lang="en-US"/>
              <a:t>Click to add title</a:t>
            </a:r>
          </a:p>
        </p:txBody>
      </p:sp>
    </p:spTree>
    <p:extLst>
      <p:ext uri="{BB962C8B-B14F-4D97-AF65-F5344CB8AC3E}">
        <p14:creationId xmlns:p14="http://schemas.microsoft.com/office/powerpoint/2010/main" val="1613160599"/>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0433-29FB-C927-4FC4-E087AF1D7828}"/>
              </a:ext>
            </a:extLst>
          </p:cNvPr>
          <p:cNvSpPr txBox="1">
            <a:spLocks noGrp="1"/>
          </p:cNvSpPr>
          <p:nvPr>
            <p:ph type="title"/>
          </p:nvPr>
        </p:nvSpPr>
        <p:spPr>
          <a:xfrm>
            <a:off x="6222117" y="262761"/>
            <a:ext cx="5507422" cy="3649717"/>
          </a:xfrm>
        </p:spPr>
        <p:txBody>
          <a:bodyPr anchor="b"/>
          <a:lstStyle>
            <a:lvl1pPr>
              <a:defRPr sz="6000"/>
            </a:lvl1pPr>
          </a:lstStyle>
          <a:p>
            <a:pPr lvl="0"/>
            <a:r>
              <a:rPr lang="en-US"/>
              <a:t>Click to add title</a:t>
            </a:r>
          </a:p>
        </p:txBody>
      </p:sp>
      <p:sp>
        <p:nvSpPr>
          <p:cNvPr id="3" name="Picture Placeholder 7">
            <a:extLst>
              <a:ext uri="{FF2B5EF4-FFF2-40B4-BE49-F238E27FC236}">
                <a16:creationId xmlns:a16="http://schemas.microsoft.com/office/drawing/2014/main" id="{88746BCB-0D31-E12A-0728-F2CA61939B5D}"/>
              </a:ext>
            </a:extLst>
          </p:cNvPr>
          <p:cNvSpPr txBox="1">
            <a:spLocks noGrp="1"/>
          </p:cNvSpPr>
          <p:nvPr>
            <p:ph type="pic" idx="4294967295"/>
          </p:nvPr>
        </p:nvSpPr>
        <p:spPr>
          <a:xfrm>
            <a:off x="707388" y="847603"/>
            <a:ext cx="4619621" cy="4617720"/>
          </a:xfrm>
        </p:spPr>
        <p:txBody>
          <a:bodyPr tIns="548640" anchorCtr="1"/>
          <a:lstStyle>
            <a:lvl1pPr marL="0" indent="0" algn="ctr">
              <a:buNone/>
              <a:defRPr sz="2000"/>
            </a:lvl1pPr>
          </a:lstStyle>
          <a:p>
            <a:pPr lvl="0"/>
            <a:r>
              <a:rPr lang="en-US"/>
              <a:t>Click icon to add picture</a:t>
            </a:r>
          </a:p>
        </p:txBody>
      </p:sp>
      <p:sp>
        <p:nvSpPr>
          <p:cNvPr id="4" name="Content Placeholder 2">
            <a:extLst>
              <a:ext uri="{FF2B5EF4-FFF2-40B4-BE49-F238E27FC236}">
                <a16:creationId xmlns:a16="http://schemas.microsoft.com/office/drawing/2014/main" id="{578D7058-BF4C-2F77-BAF0-D09F48E8F15B}"/>
              </a:ext>
            </a:extLst>
          </p:cNvPr>
          <p:cNvSpPr txBox="1">
            <a:spLocks noGrp="1"/>
          </p:cNvSpPr>
          <p:nvPr>
            <p:ph idx="4294967295"/>
          </p:nvPr>
        </p:nvSpPr>
        <p:spPr>
          <a:xfrm>
            <a:off x="6222117" y="4058262"/>
            <a:ext cx="5507422" cy="2141479"/>
          </a:xfrm>
        </p:spPr>
        <p:txBody>
          <a:bodyPr/>
          <a:lstStyle>
            <a:lvl1pPr marL="0" indent="0">
              <a:buNone/>
              <a:defRPr sz="2400"/>
            </a:lvl1pPr>
            <a:lvl2pPr marL="228600">
              <a:buClr>
                <a:srgbClr val="4D90EF"/>
              </a:buClr>
              <a:defRPr sz="2000"/>
            </a:lvl2pPr>
            <a:lvl3pPr marL="457200">
              <a:buClr>
                <a:srgbClr val="4D90EF"/>
              </a:buClr>
              <a:defRPr sz="1800"/>
            </a:lvl3pPr>
            <a:lvl4pPr marL="685800">
              <a:buClr>
                <a:srgbClr val="4D90EF"/>
              </a:buClr>
              <a:defRPr sz="1600"/>
            </a:lvl4pPr>
          </a:lstStyle>
          <a:p>
            <a:pPr lvl="0"/>
            <a:r>
              <a:rPr lang="en-US"/>
              <a:t>Click to add content</a:t>
            </a:r>
          </a:p>
          <a:p>
            <a:pPr lvl="1"/>
            <a:r>
              <a:rPr lang="en-US"/>
              <a:t>Second level</a:t>
            </a:r>
          </a:p>
          <a:p>
            <a:pPr lvl="2"/>
            <a:r>
              <a:rPr lang="en-US"/>
              <a:t>Third level</a:t>
            </a:r>
          </a:p>
          <a:p>
            <a:pPr lvl="3"/>
            <a:r>
              <a:rPr lang="en-US"/>
              <a:t>Fourth level</a:t>
            </a:r>
          </a:p>
        </p:txBody>
      </p:sp>
      <p:sp>
        <p:nvSpPr>
          <p:cNvPr id="5" name="Date Placeholder 2">
            <a:extLst>
              <a:ext uri="{FF2B5EF4-FFF2-40B4-BE49-F238E27FC236}">
                <a16:creationId xmlns:a16="http://schemas.microsoft.com/office/drawing/2014/main" id="{06FD3251-37C9-10D1-7178-9776132A7EC3}"/>
              </a:ext>
            </a:extLst>
          </p:cNvPr>
          <p:cNvSpPr txBox="1">
            <a:spLocks noGrp="1"/>
          </p:cNvSpPr>
          <p:nvPr>
            <p:ph type="dt" sz="half" idx="7"/>
          </p:nvPr>
        </p:nvSpPr>
        <p:spPr>
          <a:xfrm>
            <a:off x="1682496" y="6356351"/>
            <a:ext cx="1545336" cy="365129"/>
          </a:xfrm>
        </p:spPr>
        <p:txBody>
          <a:bodyPr/>
          <a:lstStyle>
            <a:lvl1pPr>
              <a:defRPr/>
            </a:lvl1pPr>
          </a:lstStyle>
          <a:p>
            <a:pPr lvl="0"/>
            <a:r>
              <a:rPr lang="en-US"/>
              <a:t>9/3/20XX</a:t>
            </a:r>
          </a:p>
        </p:txBody>
      </p:sp>
      <p:sp>
        <p:nvSpPr>
          <p:cNvPr id="6" name="Footer Placeholder 3">
            <a:extLst>
              <a:ext uri="{FF2B5EF4-FFF2-40B4-BE49-F238E27FC236}">
                <a16:creationId xmlns:a16="http://schemas.microsoft.com/office/drawing/2014/main" id="{312C4A0B-AEA8-C24B-9E50-FF055EDE261D}"/>
              </a:ext>
            </a:extLst>
          </p:cNvPr>
          <p:cNvSpPr txBox="1">
            <a:spLocks noGrp="1"/>
          </p:cNvSpPr>
          <p:nvPr>
            <p:ph type="ftr" sz="quarter" idx="9"/>
          </p:nvPr>
        </p:nvSpPr>
        <p:spPr>
          <a:xfrm>
            <a:off x="6099048" y="6356351"/>
            <a:ext cx="4114800" cy="365129"/>
          </a:xfrm>
        </p:spPr>
        <p:txBody>
          <a:bodyPr/>
          <a:lstStyle>
            <a:lvl1pPr>
              <a:defRPr/>
            </a:lvl1pPr>
          </a:lstStyle>
          <a:p>
            <a:pPr lvl="0"/>
            <a:r>
              <a:rPr lang="en-US"/>
              <a:t>Pitch deck</a:t>
            </a:r>
          </a:p>
        </p:txBody>
      </p:sp>
      <p:sp>
        <p:nvSpPr>
          <p:cNvPr id="7" name="Slide Number Placeholder 4">
            <a:extLst>
              <a:ext uri="{FF2B5EF4-FFF2-40B4-BE49-F238E27FC236}">
                <a16:creationId xmlns:a16="http://schemas.microsoft.com/office/drawing/2014/main" id="{BD434CDA-12FB-9892-9A5F-5A51BAD3D626}"/>
              </a:ext>
            </a:extLst>
          </p:cNvPr>
          <p:cNvSpPr txBox="1">
            <a:spLocks noGrp="1"/>
          </p:cNvSpPr>
          <p:nvPr>
            <p:ph type="sldNum" sz="quarter" idx="8"/>
          </p:nvPr>
        </p:nvSpPr>
        <p:spPr>
          <a:xfrm>
            <a:off x="10506456" y="6356351"/>
            <a:ext cx="850392" cy="365129"/>
          </a:xfrm>
        </p:spPr>
        <p:txBody>
          <a:bodyPr/>
          <a:lstStyle>
            <a:lvl1pPr>
              <a:defRPr>
                <a:solidFill>
                  <a:srgbClr val="898989"/>
                </a:solidFill>
              </a:defRPr>
            </a:lvl1pPr>
          </a:lstStyle>
          <a:p>
            <a:pPr lvl="0"/>
            <a:fld id="{94EDEC00-02FA-484D-BEC3-D4E343852BF2}" type="slidenum">
              <a:t>‹#›</a:t>
            </a:fld>
            <a:endParaRPr lang="en-US"/>
          </a:p>
        </p:txBody>
      </p:sp>
    </p:spTree>
    <p:extLst>
      <p:ext uri="{BB962C8B-B14F-4D97-AF65-F5344CB8AC3E}">
        <p14:creationId xmlns:p14="http://schemas.microsoft.com/office/powerpoint/2010/main" val="3283682083"/>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C8D13-710F-6FB7-51BA-B7F12E7289BE}"/>
              </a:ext>
            </a:extLst>
          </p:cNvPr>
          <p:cNvSpPr txBox="1">
            <a:spLocks noGrp="1"/>
          </p:cNvSpPr>
          <p:nvPr>
            <p:ph type="title"/>
          </p:nvPr>
        </p:nvSpPr>
        <p:spPr/>
        <p:txBody>
          <a:bodyPr>
            <a:noAutofit/>
          </a:bodyPr>
          <a:lstStyle>
            <a:lvl1pPr>
              <a:defRPr/>
            </a:lvl1pPr>
          </a:lstStyle>
          <a:p>
            <a:pPr lvl="0"/>
            <a:r>
              <a:rPr lang="en-US"/>
              <a:t>Click to add title</a:t>
            </a:r>
          </a:p>
        </p:txBody>
      </p:sp>
      <p:sp>
        <p:nvSpPr>
          <p:cNvPr id="3" name="Content Placeholder 2">
            <a:extLst>
              <a:ext uri="{FF2B5EF4-FFF2-40B4-BE49-F238E27FC236}">
                <a16:creationId xmlns:a16="http://schemas.microsoft.com/office/drawing/2014/main" id="{639D73E1-4FBA-AC92-96A2-A59E80DEBF7D}"/>
              </a:ext>
            </a:extLst>
          </p:cNvPr>
          <p:cNvSpPr txBox="1">
            <a:spLocks noGrp="1"/>
          </p:cNvSpPr>
          <p:nvPr>
            <p:ph idx="4294967295"/>
          </p:nvPr>
        </p:nvSpPr>
        <p:spPr>
          <a:xfrm>
            <a:off x="838203" y="1825627"/>
            <a:ext cx="3108960" cy="4297680"/>
          </a:xfrm>
        </p:spPr>
        <p:txBody>
          <a:bodyPr/>
          <a:lstStyle>
            <a:lvl1pPr>
              <a:spcAft>
                <a:spcPts val="800"/>
              </a:spcAft>
              <a:buClr>
                <a:srgbClr val="4D90EF"/>
              </a:buClr>
              <a:defRPr/>
            </a:lvl1pPr>
            <a:lvl2pPr marL="285750">
              <a:spcAft>
                <a:spcPts val="800"/>
              </a:spcAft>
              <a:buClr>
                <a:srgbClr val="4D90EF"/>
              </a:buClr>
              <a:defRPr sz="1800"/>
            </a:lvl2pPr>
            <a:lvl3pPr marL="651510" indent="-285750">
              <a:spcAft>
                <a:spcPts val="800"/>
              </a:spcAft>
              <a:buClr>
                <a:srgbClr val="4D90EF"/>
              </a:buClr>
              <a:defRPr sz="1800"/>
            </a:lvl3pPr>
            <a:lvl4pPr marL="925830" indent="-285750">
              <a:spcAft>
                <a:spcPts val="800"/>
              </a:spcAft>
              <a:buClr>
                <a:srgbClr val="4D90EF"/>
              </a:buClr>
              <a:defRPr/>
            </a:lvl4pPr>
            <a:lvl5pPr marL="1200150" indent="-285750">
              <a:spcAft>
                <a:spcPts val="800"/>
              </a:spcAft>
              <a:buClr>
                <a:srgbClr val="4D90EF"/>
              </a:buClr>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1F6EC3F7-D067-A6B8-3205-7688ED1EEA9E}"/>
              </a:ext>
            </a:extLst>
          </p:cNvPr>
          <p:cNvSpPr txBox="1">
            <a:spLocks noGrp="1"/>
          </p:cNvSpPr>
          <p:nvPr>
            <p:ph idx="4294967295"/>
          </p:nvPr>
        </p:nvSpPr>
        <p:spPr>
          <a:xfrm>
            <a:off x="4661821" y="1816912"/>
            <a:ext cx="6698153" cy="4297680"/>
          </a:xfrm>
        </p:spPr>
        <p:txBody>
          <a:bodyPr/>
          <a:lstStyle>
            <a:lvl1pPr marL="0" indent="0">
              <a:spcAft>
                <a:spcPts val="800"/>
              </a:spcAft>
              <a:buNone/>
              <a:defRPr/>
            </a:lvl1pPr>
            <a:lvl2pPr marL="228600">
              <a:spcAft>
                <a:spcPts val="800"/>
              </a:spcAft>
              <a:buClr>
                <a:srgbClr val="4D90EF"/>
              </a:buClr>
              <a:defRPr sz="1800"/>
            </a:lvl2pPr>
            <a:lvl3pPr marL="594360">
              <a:spcAft>
                <a:spcPts val="800"/>
              </a:spcAft>
              <a:buClr>
                <a:srgbClr val="4D90EF"/>
              </a:buClr>
              <a:defRPr sz="1800"/>
            </a:lvl3pPr>
            <a:lvl4pPr marL="868680">
              <a:spcAft>
                <a:spcPts val="800"/>
              </a:spcAft>
              <a:buClr>
                <a:srgbClr val="4D90EF"/>
              </a:buClr>
              <a:defRPr/>
            </a:lvl4pPr>
            <a:lvl5pPr marL="1143000">
              <a:spcAft>
                <a:spcPts val="800"/>
              </a:spcAft>
              <a:buClr>
                <a:srgbClr val="4D90EF"/>
              </a:buClr>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21CC90-3288-07EF-8C57-1FE298388652}"/>
              </a:ext>
            </a:extLst>
          </p:cNvPr>
          <p:cNvSpPr txBox="1">
            <a:spLocks noGrp="1"/>
          </p:cNvSpPr>
          <p:nvPr>
            <p:ph type="dt" sz="half" idx="7"/>
          </p:nvPr>
        </p:nvSpPr>
        <p:spPr/>
        <p:txBody>
          <a:bodyPr/>
          <a:lstStyle>
            <a:lvl1pPr>
              <a:defRPr/>
            </a:lvl1pPr>
          </a:lstStyle>
          <a:p>
            <a:pPr lvl="0"/>
            <a:fld id="{6584A95C-5DE4-467E-BBB9-B6FB73D367E2}" type="datetime1">
              <a:rPr lang="en-US"/>
              <a:pPr lvl="0"/>
              <a:t>9/30/2024</a:t>
            </a:fld>
            <a:endParaRPr lang="en-US"/>
          </a:p>
        </p:txBody>
      </p:sp>
      <p:sp>
        <p:nvSpPr>
          <p:cNvPr id="6" name="Footer Placeholder 5">
            <a:extLst>
              <a:ext uri="{FF2B5EF4-FFF2-40B4-BE49-F238E27FC236}">
                <a16:creationId xmlns:a16="http://schemas.microsoft.com/office/drawing/2014/main" id="{2BFED94C-F811-3F22-127D-C90B7A449CA3}"/>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79850503-5F3E-F1A7-0433-995850015466}"/>
              </a:ext>
            </a:extLst>
          </p:cNvPr>
          <p:cNvSpPr txBox="1">
            <a:spLocks noGrp="1"/>
          </p:cNvSpPr>
          <p:nvPr>
            <p:ph type="sldNum" sz="quarter" idx="8"/>
          </p:nvPr>
        </p:nvSpPr>
        <p:spPr/>
        <p:txBody>
          <a:bodyPr/>
          <a:lstStyle>
            <a:lvl1pPr>
              <a:defRPr/>
            </a:lvl1pPr>
          </a:lstStyle>
          <a:p>
            <a:pPr lvl="0"/>
            <a:fld id="{D3E692DE-7EF1-43B7-B0C4-29C30F8F45D7}" type="slidenum">
              <a:t>‹#›</a:t>
            </a:fld>
            <a:endParaRPr lang="en-US"/>
          </a:p>
        </p:txBody>
      </p:sp>
    </p:spTree>
    <p:extLst>
      <p:ext uri="{BB962C8B-B14F-4D97-AF65-F5344CB8AC3E}">
        <p14:creationId xmlns:p14="http://schemas.microsoft.com/office/powerpoint/2010/main" val="1904607654"/>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B9E7-E277-6A74-D10B-4F8A9EA3D55C}"/>
              </a:ext>
            </a:extLst>
          </p:cNvPr>
          <p:cNvSpPr txBox="1">
            <a:spLocks noGrp="1"/>
          </p:cNvSpPr>
          <p:nvPr>
            <p:ph type="title"/>
          </p:nvPr>
        </p:nvSpPr>
        <p:spPr>
          <a:xfrm>
            <a:off x="838203" y="198433"/>
            <a:ext cx="5257800" cy="2324048"/>
          </a:xfrm>
        </p:spPr>
        <p:txBody>
          <a:bodyPr anchor="b">
            <a:noAutofit/>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60F56F1C-8956-6AEF-428B-A9E60F9855C0}"/>
              </a:ext>
            </a:extLst>
          </p:cNvPr>
          <p:cNvSpPr txBox="1">
            <a:spLocks noGrp="1"/>
          </p:cNvSpPr>
          <p:nvPr>
            <p:ph idx="4294967295"/>
          </p:nvPr>
        </p:nvSpPr>
        <p:spPr>
          <a:xfrm>
            <a:off x="838203" y="2657319"/>
            <a:ext cx="5257800" cy="3369856"/>
          </a:xfrm>
        </p:spPr>
        <p:txBody>
          <a:bodyPr/>
          <a:lstStyle>
            <a:lvl1pPr marL="0" indent="0">
              <a:spcAft>
                <a:spcPts val="800"/>
              </a:spcAft>
              <a:buNone/>
              <a:defRPr/>
            </a:lvl1pPr>
            <a:lvl2pPr>
              <a:spcAft>
                <a:spcPts val="800"/>
              </a:spcAft>
              <a:buClr>
                <a:srgbClr val="4D90EF"/>
              </a:buClr>
              <a:defRPr/>
            </a:lvl2pPr>
            <a:lvl3pPr marL="1200150" indent="-285750">
              <a:spcAft>
                <a:spcPts val="800"/>
              </a:spcAft>
              <a:buClr>
                <a:srgbClr val="4D90EF"/>
              </a:buClr>
              <a:defRPr/>
            </a:lvl3pPr>
            <a:lvl4pPr marL="1543050" indent="-171450">
              <a:spcAft>
                <a:spcPts val="800"/>
              </a:spcAft>
              <a:buClr>
                <a:srgbClr val="4D90EF"/>
              </a:buClr>
              <a:defRPr/>
            </a:lvl4pPr>
            <a:lvl5pPr marL="2000250" indent="-171450">
              <a:spcAft>
                <a:spcPts val="800"/>
              </a:spcAft>
              <a:buClr>
                <a:srgbClr val="4D90EF"/>
              </a:buClr>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Picture Placeholder 7">
            <a:extLst>
              <a:ext uri="{FF2B5EF4-FFF2-40B4-BE49-F238E27FC236}">
                <a16:creationId xmlns:a16="http://schemas.microsoft.com/office/drawing/2014/main" id="{8E5D12C5-45E8-69E0-ACE9-B3C9DBDB548E}"/>
              </a:ext>
            </a:extLst>
          </p:cNvPr>
          <p:cNvSpPr txBox="1">
            <a:spLocks noGrp="1"/>
          </p:cNvSpPr>
          <p:nvPr>
            <p:ph type="pic" idx="4294967295"/>
          </p:nvPr>
        </p:nvSpPr>
        <p:spPr>
          <a:xfrm>
            <a:off x="6413116" y="845070"/>
            <a:ext cx="5193792" cy="5193792"/>
          </a:xfrm>
        </p:spPr>
        <p:txBody>
          <a:bodyPr anchorCtr="1"/>
          <a:lstStyle>
            <a:lvl1pPr marL="0" indent="0" algn="ctr">
              <a:buNone/>
              <a:defRPr/>
            </a:lvl1pPr>
          </a:lstStyle>
          <a:p>
            <a:pPr lvl="0"/>
            <a:r>
              <a:rPr lang="en-US"/>
              <a:t>Click icon to add picture</a:t>
            </a:r>
          </a:p>
        </p:txBody>
      </p:sp>
      <p:sp>
        <p:nvSpPr>
          <p:cNvPr id="5" name="Date Placeholder 4">
            <a:extLst>
              <a:ext uri="{FF2B5EF4-FFF2-40B4-BE49-F238E27FC236}">
                <a16:creationId xmlns:a16="http://schemas.microsoft.com/office/drawing/2014/main" id="{B4D27935-13DC-799D-97F3-0AE4C279EF40}"/>
              </a:ext>
            </a:extLst>
          </p:cNvPr>
          <p:cNvSpPr txBox="1">
            <a:spLocks noGrp="1"/>
          </p:cNvSpPr>
          <p:nvPr>
            <p:ph type="dt" sz="half" idx="7"/>
          </p:nvPr>
        </p:nvSpPr>
        <p:spPr/>
        <p:txBody>
          <a:bodyPr/>
          <a:lstStyle>
            <a:lvl1pPr>
              <a:defRPr/>
            </a:lvl1pPr>
          </a:lstStyle>
          <a:p>
            <a:pPr lvl="0"/>
            <a:fld id="{108E0139-1BCA-4370-9D79-11E379B5F130}" type="datetime1">
              <a:rPr lang="en-US"/>
              <a:pPr lvl="0"/>
              <a:t>9/30/2024</a:t>
            </a:fld>
            <a:endParaRPr lang="en-US"/>
          </a:p>
        </p:txBody>
      </p:sp>
      <p:sp>
        <p:nvSpPr>
          <p:cNvPr id="6" name="Footer Placeholder 5">
            <a:extLst>
              <a:ext uri="{FF2B5EF4-FFF2-40B4-BE49-F238E27FC236}">
                <a16:creationId xmlns:a16="http://schemas.microsoft.com/office/drawing/2014/main" id="{E90F3583-A47B-DE77-2D9F-EE8D902CC8AA}"/>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3DBE1540-171A-15E2-BAA2-1DC7DD0A0E52}"/>
              </a:ext>
            </a:extLst>
          </p:cNvPr>
          <p:cNvSpPr txBox="1">
            <a:spLocks noGrp="1"/>
          </p:cNvSpPr>
          <p:nvPr>
            <p:ph type="sldNum" sz="quarter" idx="8"/>
          </p:nvPr>
        </p:nvSpPr>
        <p:spPr/>
        <p:txBody>
          <a:bodyPr/>
          <a:lstStyle>
            <a:lvl1pPr>
              <a:defRPr/>
            </a:lvl1pPr>
          </a:lstStyle>
          <a:p>
            <a:pPr lvl="0"/>
            <a:fld id="{9F0A82F3-E1B3-4D75-B138-2C0024B0FA31}" type="slidenum">
              <a:t>‹#›</a:t>
            </a:fld>
            <a:endParaRPr lang="en-US"/>
          </a:p>
        </p:txBody>
      </p:sp>
    </p:spTree>
    <p:extLst>
      <p:ext uri="{BB962C8B-B14F-4D97-AF65-F5344CB8AC3E}">
        <p14:creationId xmlns:p14="http://schemas.microsoft.com/office/powerpoint/2010/main" val="3684171542"/>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4" name="Google Shape;14;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2400">
                <a:solidFill>
                  <a:schemeClr val="lt1"/>
                </a:solidFill>
              </a:defRPr>
            </a:lvl2pPr>
            <a:lvl3pPr lvl="2" rtl="0">
              <a:lnSpc>
                <a:spcPct val="100000"/>
              </a:lnSpc>
              <a:spcBef>
                <a:spcPts val="0"/>
              </a:spcBef>
              <a:spcAft>
                <a:spcPts val="0"/>
              </a:spcAft>
              <a:buClr>
                <a:schemeClr val="lt1"/>
              </a:buClr>
              <a:buSzPts val="1800"/>
              <a:buNone/>
              <a:defRPr sz="2400">
                <a:solidFill>
                  <a:schemeClr val="lt1"/>
                </a:solidFill>
              </a:defRPr>
            </a:lvl3pPr>
            <a:lvl4pPr lvl="3" rtl="0">
              <a:lnSpc>
                <a:spcPct val="100000"/>
              </a:lnSpc>
              <a:spcBef>
                <a:spcPts val="0"/>
              </a:spcBef>
              <a:spcAft>
                <a:spcPts val="0"/>
              </a:spcAft>
              <a:buClr>
                <a:schemeClr val="lt1"/>
              </a:buClr>
              <a:buSzPts val="1800"/>
              <a:buNone/>
              <a:defRPr sz="2400">
                <a:solidFill>
                  <a:schemeClr val="lt1"/>
                </a:solidFill>
              </a:defRPr>
            </a:lvl4pPr>
            <a:lvl5pPr lvl="4" rtl="0">
              <a:lnSpc>
                <a:spcPct val="100000"/>
              </a:lnSpc>
              <a:spcBef>
                <a:spcPts val="0"/>
              </a:spcBef>
              <a:spcAft>
                <a:spcPts val="0"/>
              </a:spcAft>
              <a:buClr>
                <a:schemeClr val="lt1"/>
              </a:buClr>
              <a:buSzPts val="1800"/>
              <a:buNone/>
              <a:defRPr sz="2400">
                <a:solidFill>
                  <a:schemeClr val="lt1"/>
                </a:solidFill>
              </a:defRPr>
            </a:lvl5pPr>
            <a:lvl6pPr lvl="5" rtl="0">
              <a:lnSpc>
                <a:spcPct val="100000"/>
              </a:lnSpc>
              <a:spcBef>
                <a:spcPts val="0"/>
              </a:spcBef>
              <a:spcAft>
                <a:spcPts val="0"/>
              </a:spcAft>
              <a:buClr>
                <a:schemeClr val="lt1"/>
              </a:buClr>
              <a:buSzPts val="1800"/>
              <a:buNone/>
              <a:defRPr sz="2400">
                <a:solidFill>
                  <a:schemeClr val="lt1"/>
                </a:solidFill>
              </a:defRPr>
            </a:lvl6pPr>
            <a:lvl7pPr lvl="6" rtl="0">
              <a:lnSpc>
                <a:spcPct val="100000"/>
              </a:lnSpc>
              <a:spcBef>
                <a:spcPts val="0"/>
              </a:spcBef>
              <a:spcAft>
                <a:spcPts val="0"/>
              </a:spcAft>
              <a:buClr>
                <a:schemeClr val="lt1"/>
              </a:buClr>
              <a:buSzPts val="1800"/>
              <a:buNone/>
              <a:defRPr sz="2400">
                <a:solidFill>
                  <a:schemeClr val="lt1"/>
                </a:solidFill>
              </a:defRPr>
            </a:lvl7pPr>
            <a:lvl8pPr lvl="7" rtl="0">
              <a:lnSpc>
                <a:spcPct val="100000"/>
              </a:lnSpc>
              <a:spcBef>
                <a:spcPts val="0"/>
              </a:spcBef>
              <a:spcAft>
                <a:spcPts val="0"/>
              </a:spcAft>
              <a:buClr>
                <a:schemeClr val="lt1"/>
              </a:buClr>
              <a:buSzPts val="1800"/>
              <a:buNone/>
              <a:defRPr sz="2400">
                <a:solidFill>
                  <a:schemeClr val="lt1"/>
                </a:solidFill>
              </a:defRPr>
            </a:lvl8pPr>
            <a:lvl9pPr lvl="8"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5" name="Google Shape;15;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91999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6400">
                <a:solidFill>
                  <a:schemeClr val="lt1"/>
                </a:solidFill>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20" name="Google Shape;20;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29385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cxnSp>
        <p:nvCxnSpPr>
          <p:cNvPr id="22" name="Google Shape;22;p4"/>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7" name="Google Shape;27;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20066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cxnSp>
        <p:nvCxnSpPr>
          <p:cNvPr id="29" name="Google Shape;29;p5"/>
          <p:cNvCxnSpPr/>
          <p:nvPr/>
        </p:nvCxnSpPr>
        <p:spPr>
          <a:xfrm>
            <a:off x="3303632" y="554200"/>
            <a:ext cx="83256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3303632" y="6320000"/>
            <a:ext cx="83256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566931" y="554200"/>
            <a:ext cx="2444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4" name="Google Shape;34;p5"/>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5" name="Google Shape;35;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6008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491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5.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4.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theme" Target="../theme/theme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theme" Target="../theme/theme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Lato"/>
                <a:ea typeface="Lato"/>
                <a:cs typeface="Lato"/>
                <a:sym typeface="Lato"/>
              </a:defRPr>
            </a:lvl1pPr>
            <a:lvl2pPr lvl="1" algn="r" rtl="0">
              <a:buNone/>
              <a:defRPr sz="1333">
                <a:solidFill>
                  <a:schemeClr val="dk2"/>
                </a:solidFill>
                <a:latin typeface="Lato"/>
                <a:ea typeface="Lato"/>
                <a:cs typeface="Lato"/>
                <a:sym typeface="Lato"/>
              </a:defRPr>
            </a:lvl2pPr>
            <a:lvl3pPr lvl="2" algn="r" rtl="0">
              <a:buNone/>
              <a:defRPr sz="1333">
                <a:solidFill>
                  <a:schemeClr val="dk2"/>
                </a:solidFill>
                <a:latin typeface="Lato"/>
                <a:ea typeface="Lato"/>
                <a:cs typeface="Lato"/>
                <a:sym typeface="Lato"/>
              </a:defRPr>
            </a:lvl3pPr>
            <a:lvl4pPr lvl="3" algn="r" rtl="0">
              <a:buNone/>
              <a:defRPr sz="1333">
                <a:solidFill>
                  <a:schemeClr val="dk2"/>
                </a:solidFill>
                <a:latin typeface="Lato"/>
                <a:ea typeface="Lato"/>
                <a:cs typeface="Lato"/>
                <a:sym typeface="Lato"/>
              </a:defRPr>
            </a:lvl4pPr>
            <a:lvl5pPr lvl="4" algn="r" rtl="0">
              <a:buNone/>
              <a:defRPr sz="1333">
                <a:solidFill>
                  <a:schemeClr val="dk2"/>
                </a:solidFill>
                <a:latin typeface="Lato"/>
                <a:ea typeface="Lato"/>
                <a:cs typeface="Lato"/>
                <a:sym typeface="Lato"/>
              </a:defRPr>
            </a:lvl5pPr>
            <a:lvl6pPr lvl="5" algn="r" rtl="0">
              <a:buNone/>
              <a:defRPr sz="1333">
                <a:solidFill>
                  <a:schemeClr val="dk2"/>
                </a:solidFill>
                <a:latin typeface="Lato"/>
                <a:ea typeface="Lato"/>
                <a:cs typeface="Lato"/>
                <a:sym typeface="Lato"/>
              </a:defRPr>
            </a:lvl6pPr>
            <a:lvl7pPr lvl="6" algn="r" rtl="0">
              <a:buNone/>
              <a:defRPr sz="1333">
                <a:solidFill>
                  <a:schemeClr val="dk2"/>
                </a:solidFill>
                <a:latin typeface="Lato"/>
                <a:ea typeface="Lato"/>
                <a:cs typeface="Lato"/>
                <a:sym typeface="Lato"/>
              </a:defRPr>
            </a:lvl7pPr>
            <a:lvl8pPr lvl="7" algn="r" rtl="0">
              <a:buNone/>
              <a:defRPr sz="1333">
                <a:solidFill>
                  <a:schemeClr val="dk2"/>
                </a:solidFill>
                <a:latin typeface="Lato"/>
                <a:ea typeface="Lato"/>
                <a:cs typeface="Lato"/>
                <a:sym typeface="Lato"/>
              </a:defRPr>
            </a:lvl8pPr>
            <a:lvl9pPr lvl="8" algn="r" rtl="0">
              <a:buNone/>
              <a:defRPr sz="1333">
                <a:solidFill>
                  <a:schemeClr val="dk2"/>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1005941"/>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E9BC8-83D5-4A4F-8901-F4251A9F1F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5D4920-D8D1-E345-A7D8-458B474150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8E025-DDB4-8047-A1E3-BD939E20ED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D4375C-67A6-F242-B8D9-0DF5F0A7BFAC}" type="datetimeFigureOut">
              <a:rPr lang="en-US" smtClean="0"/>
              <a:pPr/>
              <a:t>9/30/2024</a:t>
            </a:fld>
            <a:endParaRPr lang="en-US" dirty="0"/>
          </a:p>
        </p:txBody>
      </p:sp>
      <p:sp>
        <p:nvSpPr>
          <p:cNvPr id="5" name="Footer Placeholder 4">
            <a:extLst>
              <a:ext uri="{FF2B5EF4-FFF2-40B4-BE49-F238E27FC236}">
                <a16:creationId xmlns:a16="http://schemas.microsoft.com/office/drawing/2014/main" id="{B12B91D6-405C-9546-AB5E-43E9A601A2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89FB76-F208-2B4B-B3DC-CAAD916FC5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1D8A2-6C34-644B-B65E-980C1BA23BEB}" type="slidenum">
              <a:rPr lang="en-US" smtClean="0"/>
              <a:pPr/>
              <a:t>‹#›</a:t>
            </a:fld>
            <a:endParaRPr lang="en-US" dirty="0"/>
          </a:p>
        </p:txBody>
      </p:sp>
    </p:spTree>
    <p:extLst>
      <p:ext uri="{BB962C8B-B14F-4D97-AF65-F5344CB8AC3E}">
        <p14:creationId xmlns:p14="http://schemas.microsoft.com/office/powerpoint/2010/main" val="120790787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B384E-ACEC-4A7A-A282-1A10177ADE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431FBB-AF76-460B-843A-EB275BFC87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05E9C-35DC-4B71-8D7D-0265B64CC3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DCEA6-4F46-4067-9959-A6B687821553}" type="datetimeFigureOut">
              <a:rPr lang="en-US" smtClean="0"/>
              <a:t>9/30/2024</a:t>
            </a:fld>
            <a:endParaRPr lang="en-US" dirty="0"/>
          </a:p>
        </p:txBody>
      </p:sp>
      <p:sp>
        <p:nvSpPr>
          <p:cNvPr id="5" name="Footer Placeholder 4">
            <a:extLst>
              <a:ext uri="{FF2B5EF4-FFF2-40B4-BE49-F238E27FC236}">
                <a16:creationId xmlns:a16="http://schemas.microsoft.com/office/drawing/2014/main" id="{5433AA6B-A951-4798-83A6-17C9FBFCDF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491ABF9-9A24-4592-8F46-11A1180D16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78AC6-6E6F-4104-8C6C-724B2EAB9868}" type="slidenum">
              <a:rPr lang="en-US" smtClean="0"/>
              <a:t>‹#›</a:t>
            </a:fld>
            <a:endParaRPr lang="en-US" dirty="0"/>
          </a:p>
        </p:txBody>
      </p:sp>
    </p:spTree>
    <p:extLst>
      <p:ext uri="{BB962C8B-B14F-4D97-AF65-F5344CB8AC3E}">
        <p14:creationId xmlns:p14="http://schemas.microsoft.com/office/powerpoint/2010/main" val="40799974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9/30/2024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2766836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9/30/2024</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173579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D200064-F4BA-4327-B443-5049ECDCB685}" type="datetimeFigureOut">
              <a:rPr lang="en-US" smtClean="0"/>
              <a:t>9/30/2024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DC1186F-C81D-4ABE-BB5A-965AC00D44A8}" type="slidenum">
              <a:rPr lang="en-US" smtClean="0"/>
              <a:t>‹#›</a:t>
            </a:fld>
            <a:endParaRPr lang="en-US"/>
          </a:p>
        </p:txBody>
      </p:sp>
    </p:spTree>
    <p:extLst>
      <p:ext uri="{BB962C8B-B14F-4D97-AF65-F5344CB8AC3E}">
        <p14:creationId xmlns:p14="http://schemas.microsoft.com/office/powerpoint/2010/main" val="162195863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43">
            <a:extLst>
              <a:ext uri="{FF2B5EF4-FFF2-40B4-BE49-F238E27FC236}">
                <a16:creationId xmlns:a16="http://schemas.microsoft.com/office/drawing/2014/main" id="{DB06E042-5244-FA5C-97ED-D51AA63D2DC1}"/>
              </a:ext>
            </a:extLst>
          </p:cNvPr>
          <p:cNvGrpSpPr/>
          <p:nvPr/>
        </p:nvGrpSpPr>
        <p:grpSpPr>
          <a:xfrm>
            <a:off x="0" y="-8467"/>
            <a:ext cx="12192005" cy="6866467"/>
            <a:chOff x="0" y="-8467"/>
            <a:chExt cx="12192005" cy="6866467"/>
          </a:xfrm>
        </p:grpSpPr>
        <p:cxnSp>
          <p:nvCxnSpPr>
            <p:cNvPr id="3" name="Straight Connector 19">
              <a:extLst>
                <a:ext uri="{FF2B5EF4-FFF2-40B4-BE49-F238E27FC236}">
                  <a16:creationId xmlns:a16="http://schemas.microsoft.com/office/drawing/2014/main" id="{952B2D65-658E-71C5-E562-BA4F3AECEDDF}"/>
                </a:ext>
              </a:extLst>
            </p:cNvPr>
            <p:cNvCxnSpPr/>
            <p:nvPr/>
          </p:nvCxnSpPr>
          <p:spPr>
            <a:xfrm>
              <a:off x="9371008" y="0"/>
              <a:ext cx="1219207" cy="6858000"/>
            </a:xfrm>
            <a:prstGeom prst="straightConnector1">
              <a:avLst/>
            </a:prstGeom>
            <a:noFill/>
            <a:ln w="9528" cap="rnd">
              <a:solidFill>
                <a:srgbClr val="5FCBEF">
                  <a:alpha val="70000"/>
                </a:srgbClr>
              </a:solidFill>
              <a:prstDash val="solid"/>
              <a:miter/>
            </a:ln>
          </p:spPr>
        </p:cxnSp>
        <p:cxnSp>
          <p:nvCxnSpPr>
            <p:cNvPr id="4" name="Straight Connector 20">
              <a:extLst>
                <a:ext uri="{FF2B5EF4-FFF2-40B4-BE49-F238E27FC236}">
                  <a16:creationId xmlns:a16="http://schemas.microsoft.com/office/drawing/2014/main" id="{DDD40194-5517-2223-12A5-860F2D8D8DDB}"/>
                </a:ext>
              </a:extLst>
            </p:cNvPr>
            <p:cNvCxnSpPr/>
            <p:nvPr/>
          </p:nvCxnSpPr>
          <p:spPr>
            <a:xfrm flipH="1">
              <a:off x="7425266" y="3681410"/>
              <a:ext cx="4763557" cy="3176590"/>
            </a:xfrm>
            <a:prstGeom prst="straightConnector1">
              <a:avLst/>
            </a:prstGeom>
            <a:noFill/>
            <a:ln w="9528" cap="rnd">
              <a:solidFill>
                <a:srgbClr val="5FCBEF">
                  <a:alpha val="70000"/>
                </a:srgbClr>
              </a:solidFill>
              <a:prstDash val="solid"/>
              <a:miter/>
            </a:ln>
          </p:spPr>
        </p:cxnSp>
        <p:sp>
          <p:nvSpPr>
            <p:cNvPr id="5" name="Rectangle 23">
              <a:extLst>
                <a:ext uri="{FF2B5EF4-FFF2-40B4-BE49-F238E27FC236}">
                  <a16:creationId xmlns:a16="http://schemas.microsoft.com/office/drawing/2014/main" id="{E3010028-5437-3D58-3CE1-9BC501FB430F}"/>
                </a:ext>
              </a:extLst>
            </p:cNvPr>
            <p:cNvSpPr/>
            <p:nvPr/>
          </p:nvSpPr>
          <p:spPr>
            <a:xfrm>
              <a:off x="9181472" y="-8467"/>
              <a:ext cx="3007351" cy="6866467"/>
            </a:xfrm>
            <a:custGeom>
              <a:avLst/>
              <a:gdLst>
                <a:gd name="f0" fmla="val w"/>
                <a:gd name="f1" fmla="val h"/>
                <a:gd name="f2" fmla="val 0"/>
                <a:gd name="f3" fmla="val 3007349"/>
                <a:gd name="f4" fmla="val 6866467"/>
                <a:gd name="f5" fmla="val 2045532"/>
                <a:gd name="f6" fmla="*/ f0 1 3007349"/>
                <a:gd name="f7" fmla="*/ f1 1 6866467"/>
                <a:gd name="f8" fmla="val f2"/>
                <a:gd name="f9" fmla="val f3"/>
                <a:gd name="f10" fmla="val f4"/>
                <a:gd name="f11" fmla="+- f10 0 f8"/>
                <a:gd name="f12" fmla="+- f9 0 f8"/>
                <a:gd name="f13" fmla="*/ f12 1 3007349"/>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3007349" h="6866467">
                  <a:moveTo>
                    <a:pt x="f5" y="f2"/>
                  </a:moveTo>
                  <a:lnTo>
                    <a:pt x="f3" y="f2"/>
                  </a:lnTo>
                  <a:lnTo>
                    <a:pt x="f3" y="f4"/>
                  </a:lnTo>
                  <a:lnTo>
                    <a:pt x="f2" y="f4"/>
                  </a:lnTo>
                  <a:lnTo>
                    <a:pt x="f5" y="f2"/>
                  </a:lnTo>
                  <a:close/>
                </a:path>
              </a:pathLst>
            </a:custGeom>
            <a:solidFill>
              <a:srgbClr val="5FCBEF">
                <a:alpha val="36000"/>
              </a:srgbClr>
            </a:solidFill>
            <a:ln cap="flat">
              <a:noFill/>
              <a:prstDash val="solid"/>
            </a:ln>
          </p:spPr>
          <p:txBody>
            <a:bodyPr lIns="0" tIns="0" rIns="0" bIns="0"/>
            <a:lstStyle/>
            <a:p>
              <a:endParaRPr lang="en-US"/>
            </a:p>
          </p:txBody>
        </p:sp>
        <p:sp>
          <p:nvSpPr>
            <p:cNvPr id="6" name="Rectangle 25">
              <a:extLst>
                <a:ext uri="{FF2B5EF4-FFF2-40B4-BE49-F238E27FC236}">
                  <a16:creationId xmlns:a16="http://schemas.microsoft.com/office/drawing/2014/main" id="{13E20C12-214C-3AFA-82C1-05ED8593FC31}"/>
                </a:ext>
              </a:extLst>
            </p:cNvPr>
            <p:cNvSpPr/>
            <p:nvPr/>
          </p:nvSpPr>
          <p:spPr>
            <a:xfrm>
              <a:off x="9603440" y="-8467"/>
              <a:ext cx="2588556" cy="6866467"/>
            </a:xfrm>
            <a:custGeom>
              <a:avLst/>
              <a:gdLst>
                <a:gd name="f0" fmla="val w"/>
                <a:gd name="f1" fmla="val h"/>
                <a:gd name="f2" fmla="val 0"/>
                <a:gd name="f3" fmla="val 2573311"/>
                <a:gd name="f4" fmla="val 6866467"/>
                <a:gd name="f5" fmla="val 1202336"/>
                <a:gd name="f6" fmla="*/ f0 1 2573311"/>
                <a:gd name="f7" fmla="*/ f1 1 6866467"/>
                <a:gd name="f8" fmla="val f2"/>
                <a:gd name="f9" fmla="val f3"/>
                <a:gd name="f10" fmla="val f4"/>
                <a:gd name="f11" fmla="+- f10 0 f8"/>
                <a:gd name="f12" fmla="+- f9 0 f8"/>
                <a:gd name="f13" fmla="*/ f12 1 2573311"/>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573311" h="6866467">
                  <a:moveTo>
                    <a:pt x="f2" y="f2"/>
                  </a:moveTo>
                  <a:lnTo>
                    <a:pt x="f3" y="f2"/>
                  </a:lnTo>
                  <a:lnTo>
                    <a:pt x="f3" y="f4"/>
                  </a:lnTo>
                  <a:lnTo>
                    <a:pt x="f5" y="f4"/>
                  </a:lnTo>
                  <a:lnTo>
                    <a:pt x="f2" y="f2"/>
                  </a:lnTo>
                  <a:close/>
                </a:path>
              </a:pathLst>
            </a:custGeom>
            <a:solidFill>
              <a:srgbClr val="5FCBEF">
                <a:alpha val="20000"/>
              </a:srgbClr>
            </a:solidFill>
            <a:ln cap="flat">
              <a:noFill/>
              <a:prstDash val="solid"/>
            </a:ln>
          </p:spPr>
          <p:txBody>
            <a:bodyPr lIns="0" tIns="0" rIns="0" bIns="0"/>
            <a:lstStyle/>
            <a:p>
              <a:endParaRPr lang="en-US"/>
            </a:p>
          </p:txBody>
        </p:sp>
        <p:sp>
          <p:nvSpPr>
            <p:cNvPr id="7" name="Isosceles Triangle 23">
              <a:extLst>
                <a:ext uri="{FF2B5EF4-FFF2-40B4-BE49-F238E27FC236}">
                  <a16:creationId xmlns:a16="http://schemas.microsoft.com/office/drawing/2014/main" id="{459E0BE4-A806-785B-08FC-39AB862C150F}"/>
                </a:ext>
              </a:extLst>
            </p:cNvPr>
            <p:cNvSpPr/>
            <p:nvPr/>
          </p:nvSpPr>
          <p:spPr>
            <a:xfrm>
              <a:off x="8932334" y="3047996"/>
              <a:ext cx="3259671" cy="3810003"/>
            </a:xfrm>
            <a:custGeom>
              <a:avLst>
                <a:gd name="f8" fmla="val 100000"/>
              </a:avLst>
              <a:gdLst>
                <a:gd name="f1" fmla="val 10800000"/>
                <a:gd name="f2" fmla="val 5400000"/>
                <a:gd name="f3" fmla="val 180"/>
                <a:gd name="f4" fmla="val w"/>
                <a:gd name="f5" fmla="val h"/>
                <a:gd name="f6" fmla="val ss"/>
                <a:gd name="f7" fmla="val 0"/>
                <a:gd name="f8" fmla="val 10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17B0E4">
                <a:alpha val="66000"/>
              </a:srgbClr>
            </a:solidFill>
            <a:ln cap="flat">
              <a:noFill/>
              <a:prstDash val="solid"/>
            </a:ln>
          </p:spPr>
          <p:txBody>
            <a:bodyPr lIns="0" tIns="0" rIns="0" bIns="0"/>
            <a:lstStyle/>
            <a:p>
              <a:endParaRPr lang="en-US"/>
            </a:p>
          </p:txBody>
        </p:sp>
        <p:sp>
          <p:nvSpPr>
            <p:cNvPr id="8" name="Rectangle 27">
              <a:extLst>
                <a:ext uri="{FF2B5EF4-FFF2-40B4-BE49-F238E27FC236}">
                  <a16:creationId xmlns:a16="http://schemas.microsoft.com/office/drawing/2014/main" id="{74D058F2-0A80-B243-CCD7-0713D26434E5}"/>
                </a:ext>
              </a:extLst>
            </p:cNvPr>
            <p:cNvSpPr/>
            <p:nvPr/>
          </p:nvSpPr>
          <p:spPr>
            <a:xfrm>
              <a:off x="9334496" y="-8467"/>
              <a:ext cx="2854327" cy="6866467"/>
            </a:xfrm>
            <a:custGeom>
              <a:avLst/>
              <a:gdLst>
                <a:gd name="f0" fmla="val w"/>
                <a:gd name="f1" fmla="val h"/>
                <a:gd name="f2" fmla="val 0"/>
                <a:gd name="f3" fmla="val 2858013"/>
                <a:gd name="f4" fmla="val 6866467"/>
                <a:gd name="f5" fmla="val 2473942"/>
                <a:gd name="f6" fmla="*/ f0 1 2858013"/>
                <a:gd name="f7" fmla="*/ f1 1 6866467"/>
                <a:gd name="f8" fmla="val f2"/>
                <a:gd name="f9" fmla="val f3"/>
                <a:gd name="f10" fmla="val f4"/>
                <a:gd name="f11" fmla="+- f10 0 f8"/>
                <a:gd name="f12" fmla="+- f9 0 f8"/>
                <a:gd name="f13" fmla="*/ f12 1 2858013"/>
                <a:gd name="f14" fmla="*/ f11 1 6866467"/>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858013" h="6866467">
                  <a:moveTo>
                    <a:pt x="f2" y="f2"/>
                  </a:moveTo>
                  <a:lnTo>
                    <a:pt x="f3" y="f2"/>
                  </a:lnTo>
                  <a:lnTo>
                    <a:pt x="f3" y="f4"/>
                  </a:lnTo>
                  <a:lnTo>
                    <a:pt x="f5" y="f4"/>
                  </a:lnTo>
                  <a:lnTo>
                    <a:pt x="f2" y="f2"/>
                  </a:lnTo>
                  <a:close/>
                </a:path>
              </a:pathLst>
            </a:custGeom>
            <a:solidFill>
              <a:srgbClr val="17B0E4">
                <a:alpha val="50000"/>
              </a:srgbClr>
            </a:solidFill>
            <a:ln cap="flat">
              <a:noFill/>
              <a:prstDash val="solid"/>
            </a:ln>
          </p:spPr>
          <p:txBody>
            <a:bodyPr lIns="0" tIns="0" rIns="0" bIns="0"/>
            <a:lstStyle/>
            <a:p>
              <a:endParaRPr lang="en-US"/>
            </a:p>
          </p:txBody>
        </p:sp>
        <p:sp>
          <p:nvSpPr>
            <p:cNvPr id="9" name="Rectangle 28">
              <a:extLst>
                <a:ext uri="{FF2B5EF4-FFF2-40B4-BE49-F238E27FC236}">
                  <a16:creationId xmlns:a16="http://schemas.microsoft.com/office/drawing/2014/main" id="{DAA0FF16-07C2-E307-FDAC-687A030BDBD7}"/>
                </a:ext>
              </a:extLst>
            </p:cNvPr>
            <p:cNvSpPr/>
            <p:nvPr/>
          </p:nvSpPr>
          <p:spPr>
            <a:xfrm>
              <a:off x="10898733" y="-8467"/>
              <a:ext cx="1290090" cy="6866467"/>
            </a:xfrm>
            <a:custGeom>
              <a:avLst/>
              <a:gdLst>
                <a:gd name="f0" fmla="val w"/>
                <a:gd name="f1" fmla="val h"/>
                <a:gd name="f2" fmla="val 0"/>
                <a:gd name="f3" fmla="val 1290094"/>
                <a:gd name="f4" fmla="val 6858000"/>
                <a:gd name="f5" fmla="val 1019735"/>
                <a:gd name="f6" fmla="*/ f0 1 1290094"/>
                <a:gd name="f7" fmla="*/ f1 1 6858000"/>
                <a:gd name="f8" fmla="val f2"/>
                <a:gd name="f9" fmla="val f3"/>
                <a:gd name="f10" fmla="val f4"/>
                <a:gd name="f11" fmla="+- f10 0 f8"/>
                <a:gd name="f12" fmla="+- f9 0 f8"/>
                <a:gd name="f13" fmla="*/ f12 1 1290094"/>
                <a:gd name="f14" fmla="*/ f11 1 685800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290094" h="6858000">
                  <a:moveTo>
                    <a:pt x="f5" y="f2"/>
                  </a:moveTo>
                  <a:lnTo>
                    <a:pt x="f3" y="f2"/>
                  </a:lnTo>
                  <a:lnTo>
                    <a:pt x="f3" y="f4"/>
                  </a:lnTo>
                  <a:lnTo>
                    <a:pt x="f2" y="f4"/>
                  </a:lnTo>
                  <a:lnTo>
                    <a:pt x="f5" y="f2"/>
                  </a:lnTo>
                  <a:close/>
                </a:path>
              </a:pathLst>
            </a:custGeom>
            <a:solidFill>
              <a:srgbClr val="2E83C3">
                <a:alpha val="70000"/>
              </a:srgbClr>
            </a:solidFill>
            <a:ln cap="flat">
              <a:noFill/>
              <a:prstDash val="solid"/>
            </a:ln>
          </p:spPr>
          <p:txBody>
            <a:bodyPr lIns="0" tIns="0" rIns="0" bIns="0"/>
            <a:lstStyle/>
            <a:p>
              <a:endParaRPr lang="en-US"/>
            </a:p>
          </p:txBody>
        </p:sp>
        <p:sp>
          <p:nvSpPr>
            <p:cNvPr id="10" name="Rectangle 29">
              <a:extLst>
                <a:ext uri="{FF2B5EF4-FFF2-40B4-BE49-F238E27FC236}">
                  <a16:creationId xmlns:a16="http://schemas.microsoft.com/office/drawing/2014/main" id="{53B30F9E-EE10-7611-E1C4-51C599D366F9}"/>
                </a:ext>
              </a:extLst>
            </p:cNvPr>
            <p:cNvSpPr/>
            <p:nvPr/>
          </p:nvSpPr>
          <p:spPr>
            <a:xfrm>
              <a:off x="10938994" y="-8467"/>
              <a:ext cx="1249829" cy="6866467"/>
            </a:xfrm>
            <a:custGeom>
              <a:avLst/>
              <a:gdLst>
                <a:gd name="f0" fmla="val w"/>
                <a:gd name="f1" fmla="val h"/>
                <a:gd name="f2" fmla="val 0"/>
                <a:gd name="f3" fmla="val 1249825"/>
                <a:gd name="f4" fmla="val 6858000"/>
                <a:gd name="f5" fmla="val 1109382"/>
                <a:gd name="f6" fmla="*/ f0 1 1249825"/>
                <a:gd name="f7" fmla="*/ f1 1 6858000"/>
                <a:gd name="f8" fmla="val f2"/>
                <a:gd name="f9" fmla="val f3"/>
                <a:gd name="f10" fmla="val f4"/>
                <a:gd name="f11" fmla="+- f10 0 f8"/>
                <a:gd name="f12" fmla="+- f9 0 f8"/>
                <a:gd name="f13" fmla="*/ f12 1 1249825"/>
                <a:gd name="f14" fmla="*/ f11 1 685800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1249825" h="6858000">
                  <a:moveTo>
                    <a:pt x="f2" y="f2"/>
                  </a:moveTo>
                  <a:lnTo>
                    <a:pt x="f3" y="f2"/>
                  </a:lnTo>
                  <a:lnTo>
                    <a:pt x="f3" y="f4"/>
                  </a:lnTo>
                  <a:lnTo>
                    <a:pt x="f5" y="f4"/>
                  </a:lnTo>
                  <a:lnTo>
                    <a:pt x="f2" y="f2"/>
                  </a:lnTo>
                  <a:close/>
                </a:path>
              </a:pathLst>
            </a:custGeom>
            <a:solidFill>
              <a:srgbClr val="236292">
                <a:alpha val="80000"/>
              </a:srgbClr>
            </a:solidFill>
            <a:ln cap="flat">
              <a:noFill/>
              <a:prstDash val="solid"/>
            </a:ln>
          </p:spPr>
          <p:txBody>
            <a:bodyPr lIns="0" tIns="0" rIns="0" bIns="0"/>
            <a:lstStyle/>
            <a:p>
              <a:endParaRPr lang="en-US"/>
            </a:p>
          </p:txBody>
        </p:sp>
        <p:sp>
          <p:nvSpPr>
            <p:cNvPr id="11" name="Isosceles Triangle 27">
              <a:extLst>
                <a:ext uri="{FF2B5EF4-FFF2-40B4-BE49-F238E27FC236}">
                  <a16:creationId xmlns:a16="http://schemas.microsoft.com/office/drawing/2014/main" id="{9BD48B49-361B-CF75-7DCA-BB53346B1CA5}"/>
                </a:ext>
              </a:extLst>
            </p:cNvPr>
            <p:cNvSpPr/>
            <p:nvPr/>
          </p:nvSpPr>
          <p:spPr>
            <a:xfrm>
              <a:off x="10371664" y="3589870"/>
              <a:ext cx="1817159" cy="3268129"/>
            </a:xfrm>
            <a:custGeom>
              <a:avLst>
                <a:gd name="f8" fmla="val 100000"/>
              </a:avLst>
              <a:gdLst>
                <a:gd name="f1" fmla="val 10800000"/>
                <a:gd name="f2" fmla="val 5400000"/>
                <a:gd name="f3" fmla="val 180"/>
                <a:gd name="f4" fmla="val w"/>
                <a:gd name="f5" fmla="val h"/>
                <a:gd name="f6" fmla="val ss"/>
                <a:gd name="f7" fmla="val 0"/>
                <a:gd name="f8" fmla="val 10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17B0E4">
                <a:alpha val="66000"/>
              </a:srgbClr>
            </a:solidFill>
            <a:ln cap="flat">
              <a:noFill/>
              <a:prstDash val="solid"/>
            </a:ln>
          </p:spPr>
          <p:txBody>
            <a:bodyPr lIns="0" tIns="0" rIns="0" bIns="0"/>
            <a:lstStyle/>
            <a:p>
              <a:endParaRPr lang="en-US"/>
            </a:p>
          </p:txBody>
        </p:sp>
        <p:sp>
          <p:nvSpPr>
            <p:cNvPr id="12" name="Isosceles Triangle 18">
              <a:extLst>
                <a:ext uri="{FF2B5EF4-FFF2-40B4-BE49-F238E27FC236}">
                  <a16:creationId xmlns:a16="http://schemas.microsoft.com/office/drawing/2014/main" id="{99BE36DA-326B-4085-A50D-42CF70CE792A}"/>
                </a:ext>
              </a:extLst>
            </p:cNvPr>
            <p:cNvSpPr/>
            <p:nvPr/>
          </p:nvSpPr>
          <p:spPr>
            <a:xfrm>
              <a:off x="0" y="4013201"/>
              <a:ext cx="448732" cy="2844798"/>
            </a:xfrm>
            <a:custGeom>
              <a:avLst>
                <a:gd name="f8" fmla="val 0"/>
              </a:avLst>
              <a:gdLst>
                <a:gd name="f1" fmla="val 10800000"/>
                <a:gd name="f2" fmla="val 5400000"/>
                <a:gd name="f3" fmla="val 180"/>
                <a:gd name="f4" fmla="val w"/>
                <a:gd name="f5" fmla="val h"/>
                <a:gd name="f6" fmla="val ss"/>
                <a:gd name="f7" fmla="val 0"/>
                <a:gd name="f8" fmla="val 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5FCBEF">
                <a:alpha val="70000"/>
              </a:srgbClr>
            </a:solidFill>
            <a:ln cap="flat">
              <a:noFill/>
              <a:prstDash val="solid"/>
            </a:ln>
          </p:spPr>
          <p:txBody>
            <a:bodyPr lIns="0" tIns="0" rIns="0" bIns="0"/>
            <a:lstStyle/>
            <a:p>
              <a:endParaRPr lang="en-US"/>
            </a:p>
          </p:txBody>
        </p:sp>
      </p:grpSp>
      <p:sp>
        <p:nvSpPr>
          <p:cNvPr id="13" name="Title Placeholder 1">
            <a:extLst>
              <a:ext uri="{FF2B5EF4-FFF2-40B4-BE49-F238E27FC236}">
                <a16:creationId xmlns:a16="http://schemas.microsoft.com/office/drawing/2014/main" id="{8CE09A4E-FA16-862D-A2A9-2F2DA821B7EA}"/>
              </a:ext>
            </a:extLst>
          </p:cNvPr>
          <p:cNvSpPr txBox="1">
            <a:spLocks noGrp="1"/>
          </p:cNvSpPr>
          <p:nvPr>
            <p:ph type="title"/>
          </p:nvPr>
        </p:nvSpPr>
        <p:spPr>
          <a:xfrm>
            <a:off x="677332" y="609603"/>
            <a:ext cx="8596667" cy="1320795"/>
          </a:xfrm>
          <a:prstGeom prst="rect">
            <a:avLst/>
          </a:prstGeom>
          <a:noFill/>
          <a:ln>
            <a:noFill/>
          </a:ln>
        </p:spPr>
        <p:txBody>
          <a:bodyPr vert="horz" wrap="square" lIns="91440" tIns="45720" rIns="91440" bIns="45720" anchor="t" anchorCtr="0" compatLnSpc="1">
            <a:normAutofit/>
          </a:bodyPr>
          <a:lstStyle/>
          <a:p>
            <a:pPr lvl="0"/>
            <a:r>
              <a:rPr lang="en-US"/>
              <a:t>Click to edit Master title style</a:t>
            </a:r>
          </a:p>
        </p:txBody>
      </p:sp>
      <p:sp>
        <p:nvSpPr>
          <p:cNvPr id="14" name="Text Placeholder 2">
            <a:extLst>
              <a:ext uri="{FF2B5EF4-FFF2-40B4-BE49-F238E27FC236}">
                <a16:creationId xmlns:a16="http://schemas.microsoft.com/office/drawing/2014/main" id="{9555133B-AA26-6FCE-4059-D56832012855}"/>
              </a:ext>
            </a:extLst>
          </p:cNvPr>
          <p:cNvSpPr txBox="1">
            <a:spLocks noGrp="1"/>
          </p:cNvSpPr>
          <p:nvPr>
            <p:ph type="body" idx="1"/>
          </p:nvPr>
        </p:nvSpPr>
        <p:spPr>
          <a:xfrm>
            <a:off x="677332" y="2160590"/>
            <a:ext cx="8596667" cy="3880768"/>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a:extLst>
              <a:ext uri="{FF2B5EF4-FFF2-40B4-BE49-F238E27FC236}">
                <a16:creationId xmlns:a16="http://schemas.microsoft.com/office/drawing/2014/main" id="{74F903A6-F3AB-5DFB-E58C-B820FB6B3F7A}"/>
              </a:ext>
            </a:extLst>
          </p:cNvPr>
          <p:cNvSpPr txBox="1">
            <a:spLocks noGrp="1"/>
          </p:cNvSpPr>
          <p:nvPr>
            <p:ph type="dt" sz="half" idx="2"/>
          </p:nvPr>
        </p:nvSpPr>
        <p:spPr>
          <a:xfrm>
            <a:off x="7205133" y="6041358"/>
            <a:ext cx="91194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Trebuchet MS"/>
              </a:defRPr>
            </a:lvl1pPr>
          </a:lstStyle>
          <a:p>
            <a:pPr lvl="0"/>
            <a:fld id="{FD4F8926-7320-433F-BCF5-CD615AB37D5C}" type="datetime1">
              <a:rPr lang="en-US"/>
              <a:pPr lvl="0"/>
              <a:t>9/30/2024</a:t>
            </a:fld>
            <a:endParaRPr lang="en-US"/>
          </a:p>
        </p:txBody>
      </p:sp>
      <p:sp>
        <p:nvSpPr>
          <p:cNvPr id="16" name="Footer Placeholder 4">
            <a:extLst>
              <a:ext uri="{FF2B5EF4-FFF2-40B4-BE49-F238E27FC236}">
                <a16:creationId xmlns:a16="http://schemas.microsoft.com/office/drawing/2014/main" id="{C80DC500-AA6B-B0F5-93C7-D729A73091F0}"/>
              </a:ext>
            </a:extLst>
          </p:cNvPr>
          <p:cNvSpPr txBox="1">
            <a:spLocks noGrp="1"/>
          </p:cNvSpPr>
          <p:nvPr>
            <p:ph type="ftr" sz="quarter" idx="3"/>
          </p:nvPr>
        </p:nvSpPr>
        <p:spPr>
          <a:xfrm>
            <a:off x="677332" y="6041358"/>
            <a:ext cx="6297609"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Trebuchet MS"/>
              </a:defRPr>
            </a:lvl1pPr>
          </a:lstStyle>
          <a:p>
            <a:pPr lvl="0"/>
            <a:endParaRPr lang="en-US"/>
          </a:p>
        </p:txBody>
      </p:sp>
      <p:sp>
        <p:nvSpPr>
          <p:cNvPr id="17" name="Slide Number Placeholder 5">
            <a:extLst>
              <a:ext uri="{FF2B5EF4-FFF2-40B4-BE49-F238E27FC236}">
                <a16:creationId xmlns:a16="http://schemas.microsoft.com/office/drawing/2014/main" id="{A78EA088-1F55-9B92-67D7-814FE577F11B}"/>
              </a:ext>
            </a:extLst>
          </p:cNvPr>
          <p:cNvSpPr txBox="1">
            <a:spLocks noGrp="1"/>
          </p:cNvSpPr>
          <p:nvPr>
            <p:ph type="sldNum" sz="quarter" idx="4"/>
          </p:nvPr>
        </p:nvSpPr>
        <p:spPr>
          <a:xfrm>
            <a:off x="8590659" y="6041358"/>
            <a:ext cx="68334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5FCBEF"/>
                </a:solidFill>
                <a:uFillTx/>
                <a:latin typeface="Trebuchet MS"/>
              </a:defRPr>
            </a:lvl1pPr>
          </a:lstStyle>
          <a:p>
            <a:pPr lvl="0"/>
            <a:fld id="{406828E2-A106-4D66-B311-6FEB1E8BC1C7}" type="slidenum">
              <a:t>‹#›</a:t>
            </a:fld>
            <a:endParaRPr lang="en-US"/>
          </a:p>
        </p:txBody>
      </p:sp>
    </p:spTree>
    <p:extLst>
      <p:ext uri="{BB962C8B-B14F-4D97-AF65-F5344CB8AC3E}">
        <p14:creationId xmlns:p14="http://schemas.microsoft.com/office/powerpoint/2010/main" val="16055347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Lst>
  <p:txStyles>
    <p:titleStyle>
      <a:lvl1pPr marL="0" marR="0" lvl="0" indent="0" algn="l" defTabSz="457200" rtl="0" fontAlgn="auto" hangingPunct="1">
        <a:lnSpc>
          <a:spcPct val="100000"/>
        </a:lnSpc>
        <a:spcBef>
          <a:spcPts val="0"/>
        </a:spcBef>
        <a:spcAft>
          <a:spcPts val="0"/>
        </a:spcAft>
        <a:buNone/>
        <a:tabLst/>
        <a:defRPr lang="en-US" sz="3600" b="0" i="0" u="none" strike="noStrike" kern="1200" cap="none" spc="0" baseline="0">
          <a:solidFill>
            <a:srgbClr val="5FCBEF"/>
          </a:solidFill>
          <a:uFillTx/>
          <a:latin typeface="Trebuchet MS"/>
        </a:defRPr>
      </a:lvl1pPr>
    </p:titleStyle>
    <p:bodyStyle>
      <a:lvl1pPr marL="342900" marR="0" lvl="0" indent="-342900" algn="l" defTabSz="457200" rtl="0" fontAlgn="auto" hangingPunct="1">
        <a:lnSpc>
          <a:spcPct val="100000"/>
        </a:lnSpc>
        <a:spcBef>
          <a:spcPts val="1000"/>
        </a:spcBef>
        <a:spcAft>
          <a:spcPts val="0"/>
        </a:spcAft>
        <a:buClr>
          <a:srgbClr val="5FCBEF"/>
        </a:buClr>
        <a:buSzPct val="80000"/>
        <a:buFont typeface="Wingdings 3"/>
        <a:buChar char=""/>
        <a:tabLst/>
        <a:defRPr lang="en-US" sz="1800" b="0" i="0" u="none" strike="noStrike" kern="1200" cap="none" spc="0" baseline="0">
          <a:solidFill>
            <a:srgbClr val="404040"/>
          </a:solidFill>
          <a:uFillTx/>
          <a:latin typeface="Trebuchet MS"/>
        </a:defRPr>
      </a:lvl1pPr>
      <a:lvl2pPr marL="742950" marR="0" lvl="1" indent="-285750" algn="l" defTabSz="457200" rtl="0" fontAlgn="auto" hangingPunct="1">
        <a:lnSpc>
          <a:spcPct val="100000"/>
        </a:lnSpc>
        <a:spcBef>
          <a:spcPts val="1000"/>
        </a:spcBef>
        <a:spcAft>
          <a:spcPts val="0"/>
        </a:spcAft>
        <a:buClr>
          <a:srgbClr val="5FCBEF"/>
        </a:buClr>
        <a:buSzPct val="80000"/>
        <a:buFont typeface="Wingdings 3"/>
        <a:buChar char=""/>
        <a:tabLst/>
        <a:defRPr lang="en-US" sz="1600" b="0" i="0" u="none" strike="noStrike" kern="1200" cap="none" spc="0" baseline="0">
          <a:solidFill>
            <a:srgbClr val="404040"/>
          </a:solidFill>
          <a:uFillTx/>
          <a:latin typeface="Trebuchet MS"/>
        </a:defRPr>
      </a:lvl2pPr>
      <a:lvl3pPr marL="1143000" marR="0" lvl="2" indent="-228600" algn="l" defTabSz="457200" rtl="0" fontAlgn="auto" hangingPunct="1">
        <a:lnSpc>
          <a:spcPct val="100000"/>
        </a:lnSpc>
        <a:spcBef>
          <a:spcPts val="1000"/>
        </a:spcBef>
        <a:spcAft>
          <a:spcPts val="0"/>
        </a:spcAft>
        <a:buClr>
          <a:srgbClr val="5FCBEF"/>
        </a:buClr>
        <a:buSzPct val="80000"/>
        <a:buFont typeface="Wingdings 3"/>
        <a:buChar char=""/>
        <a:tabLst/>
        <a:defRPr lang="en-US" sz="1400" b="0" i="0" u="none" strike="noStrike" kern="1200" cap="none" spc="0" baseline="0">
          <a:solidFill>
            <a:srgbClr val="404040"/>
          </a:solidFill>
          <a:uFillTx/>
          <a:latin typeface="Trebuchet MS"/>
        </a:defRPr>
      </a:lvl3pPr>
      <a:lvl4pPr marL="1600200" marR="0" lvl="3" indent="-228600" algn="l" defTabSz="457200" rtl="0" fontAlgn="auto" hangingPunct="1">
        <a:lnSpc>
          <a:spcPct val="100000"/>
        </a:lnSpc>
        <a:spcBef>
          <a:spcPts val="1000"/>
        </a:spcBef>
        <a:spcAft>
          <a:spcPts val="0"/>
        </a:spcAft>
        <a:buClr>
          <a:srgbClr val="5FCBEF"/>
        </a:buClr>
        <a:buSzPct val="80000"/>
        <a:buFont typeface="Wingdings 3"/>
        <a:buChar char=""/>
        <a:tabLst/>
        <a:defRPr lang="en-US" sz="1200" b="0" i="0" u="none" strike="noStrike" kern="1200" cap="none" spc="0" baseline="0">
          <a:solidFill>
            <a:srgbClr val="404040"/>
          </a:solidFill>
          <a:uFillTx/>
          <a:latin typeface="Trebuchet MS"/>
        </a:defRPr>
      </a:lvl4pPr>
      <a:lvl5pPr marL="2057400" marR="0" lvl="4" indent="-228600" algn="l" defTabSz="457200" rtl="0" fontAlgn="auto" hangingPunct="1">
        <a:lnSpc>
          <a:spcPct val="100000"/>
        </a:lnSpc>
        <a:spcBef>
          <a:spcPts val="1000"/>
        </a:spcBef>
        <a:spcAft>
          <a:spcPts val="0"/>
        </a:spcAft>
        <a:buClr>
          <a:srgbClr val="5FCBEF"/>
        </a:buClr>
        <a:buSzPct val="80000"/>
        <a:buFont typeface="Wingdings 3"/>
        <a:buChar char=""/>
        <a:tabLst/>
        <a:defRPr lang="en-US" sz="1200" b="0" i="0" u="none" strike="noStrike" kern="1200" cap="none" spc="0" baseline="0">
          <a:solidFill>
            <a:srgbClr val="404040"/>
          </a:solidFill>
          <a:uFillTx/>
          <a:latin typeface="Trebuchet M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latin typeface="Lato"/>
                <a:ea typeface="Lato"/>
                <a:cs typeface="Lato"/>
                <a:sym typeface="Lato"/>
              </a:defRPr>
            </a:lvl1pPr>
            <a:lvl2pPr lvl="1" algn="r" rtl="0">
              <a:buNone/>
              <a:defRPr sz="1333">
                <a:solidFill>
                  <a:schemeClr val="dk2"/>
                </a:solidFill>
                <a:latin typeface="Lato"/>
                <a:ea typeface="Lato"/>
                <a:cs typeface="Lato"/>
                <a:sym typeface="Lato"/>
              </a:defRPr>
            </a:lvl2pPr>
            <a:lvl3pPr lvl="2" algn="r" rtl="0">
              <a:buNone/>
              <a:defRPr sz="1333">
                <a:solidFill>
                  <a:schemeClr val="dk2"/>
                </a:solidFill>
                <a:latin typeface="Lato"/>
                <a:ea typeface="Lato"/>
                <a:cs typeface="Lato"/>
                <a:sym typeface="Lato"/>
              </a:defRPr>
            </a:lvl3pPr>
            <a:lvl4pPr lvl="3" algn="r" rtl="0">
              <a:buNone/>
              <a:defRPr sz="1333">
                <a:solidFill>
                  <a:schemeClr val="dk2"/>
                </a:solidFill>
                <a:latin typeface="Lato"/>
                <a:ea typeface="Lato"/>
                <a:cs typeface="Lato"/>
                <a:sym typeface="Lato"/>
              </a:defRPr>
            </a:lvl4pPr>
            <a:lvl5pPr lvl="4" algn="r" rtl="0">
              <a:buNone/>
              <a:defRPr sz="1333">
                <a:solidFill>
                  <a:schemeClr val="dk2"/>
                </a:solidFill>
                <a:latin typeface="Lato"/>
                <a:ea typeface="Lato"/>
                <a:cs typeface="Lato"/>
                <a:sym typeface="Lato"/>
              </a:defRPr>
            </a:lvl5pPr>
            <a:lvl6pPr lvl="5" algn="r" rtl="0">
              <a:buNone/>
              <a:defRPr sz="1333">
                <a:solidFill>
                  <a:schemeClr val="dk2"/>
                </a:solidFill>
                <a:latin typeface="Lato"/>
                <a:ea typeface="Lato"/>
                <a:cs typeface="Lato"/>
                <a:sym typeface="Lato"/>
              </a:defRPr>
            </a:lvl6pPr>
            <a:lvl7pPr lvl="6" algn="r" rtl="0">
              <a:buNone/>
              <a:defRPr sz="1333">
                <a:solidFill>
                  <a:schemeClr val="dk2"/>
                </a:solidFill>
                <a:latin typeface="Lato"/>
                <a:ea typeface="Lato"/>
                <a:cs typeface="Lato"/>
                <a:sym typeface="Lato"/>
              </a:defRPr>
            </a:lvl7pPr>
            <a:lvl8pPr lvl="7" algn="r" rtl="0">
              <a:buNone/>
              <a:defRPr sz="1333">
                <a:solidFill>
                  <a:schemeClr val="dk2"/>
                </a:solidFill>
                <a:latin typeface="Lato"/>
                <a:ea typeface="Lato"/>
                <a:cs typeface="Lato"/>
                <a:sym typeface="Lato"/>
              </a:defRPr>
            </a:lvl8pPr>
            <a:lvl9pPr lvl="8" algn="r" rtl="0">
              <a:buNone/>
              <a:defRPr sz="1333">
                <a:solidFill>
                  <a:schemeClr val="dk2"/>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2134406"/>
      </p:ext>
    </p:extLst>
  </p:cSld>
  <p:clrMap bg1="lt1" tx1="dk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video" Target="https://www.youtube.com/embed/XGJXN4vEdXc?list=PLTDlXL6OqRtM9_87oHjOqx9YukcK93b4A"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ZTiVXMYOng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document/d/1OeitHaiXlVIbKFp7CFCOapiiDXo7sc1xp7oGowyKVPM/edit?usp=sharin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X2LQR9STQKE?feature=oembed" TargetMode="External"/><Relationship Id="rId5" Type="http://schemas.openxmlformats.org/officeDocument/2006/relationships/image" Target="../media/image44.png"/><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estrategias-marketing-online.com/el-buzz-de-la-semana-el-comercial-de-volkswagen-y-star-wars/" TargetMode="External"/><Relationship Id="rId7" Type="http://schemas.openxmlformats.org/officeDocument/2006/relationships/image" Target="../media/image25.png"/><Relationship Id="rId2" Type="http://schemas.openxmlformats.org/officeDocument/2006/relationships/image" Target="../media/image54.jpeg"/><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hyperlink" Target="https://en.wikipedia.org/wiki/Credit_card" TargetMode="Externa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9.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pixabay.com/en/bobcat-lynx-wildcat-animal-mammal-78762/" TargetMode="External"/><Relationship Id="rId2" Type="http://schemas.openxmlformats.org/officeDocument/2006/relationships/image" Target="../media/image62.jp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refugio-dos-livros.blogspot.com/2011_07_01_archive.html" TargetMode="External"/><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X2LQR9STQKE?feature=oembed" TargetMode="External"/><Relationship Id="rId6" Type="http://schemas.openxmlformats.org/officeDocument/2006/relationships/image" Target="../media/image23.jpeg"/><Relationship Id="rId5" Type="http://schemas.openxmlformats.org/officeDocument/2006/relationships/hyperlink" Target="http://2017.igem.org/Team:Sydney_Australia/Team" TargetMode="Externa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26.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91.xml"/><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2.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93.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93.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93.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93.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93.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93.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94.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94.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94.xml"/></Relationships>
</file>

<file path=ppt/slides/_rels/slide88.xml.rels><?xml version="1.0" encoding="UTF-8" standalone="yes"?>
<Relationships xmlns="http://schemas.openxmlformats.org/package/2006/relationships"><Relationship Id="rId3" Type="http://schemas.openxmlformats.org/officeDocument/2006/relationships/hyperlink" Target="http://apple.stackexchange.com/questions/31648/what-the-font-the-letter-i-used-in-apples-information-button" TargetMode="External"/><Relationship Id="rId2" Type="http://schemas.openxmlformats.org/officeDocument/2006/relationships/image" Target="../media/image113.png"/><Relationship Id="rId1" Type="http://schemas.openxmlformats.org/officeDocument/2006/relationships/slideLayout" Target="../slideLayouts/slideLayout117.xml"/><Relationship Id="rId5" Type="http://schemas.openxmlformats.org/officeDocument/2006/relationships/hyperlink" Target="http://etseq.law.harvard.edu/2009/01/lets_be_frank/" TargetMode="External"/><Relationship Id="rId4" Type="http://schemas.openxmlformats.org/officeDocument/2006/relationships/image" Target="../media/image114.gif"/></Relationships>
</file>

<file path=ppt/slides/_rels/slide89.xml.rels><?xml version="1.0" encoding="UTF-8" standalone="yes"?>
<Relationships xmlns="http://schemas.openxmlformats.org/package/2006/relationships"><Relationship Id="rId2" Type="http://schemas.openxmlformats.org/officeDocument/2006/relationships/hyperlink" Target="mailto:WATKINSLM@scsk12.org" TargetMode="Externa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refugio-dos-livros.blogspot.com/2011_07_01_archive.html" TargetMode="External"/><Relationship Id="rId2" Type="http://schemas.openxmlformats.org/officeDocument/2006/relationships/image" Target="../media/image73.jpg"/><Relationship Id="rId1" Type="http://schemas.openxmlformats.org/officeDocument/2006/relationships/slideLayout" Target="../slideLayouts/slideLayout101.xml"/><Relationship Id="rId4" Type="http://schemas.openxmlformats.org/officeDocument/2006/relationships/image" Target="../media/image115.jpeg"/></Relationships>
</file>

<file path=ppt/slides/_rels/slide9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96.xml"/></Relationships>
</file>

<file path=ppt/slides/_rels/slide92.xml.rels><?xml version="1.0" encoding="UTF-8" standalone="yes"?>
<Relationships xmlns="http://schemas.openxmlformats.org/package/2006/relationships"><Relationship Id="rId3" Type="http://schemas.openxmlformats.org/officeDocument/2006/relationships/hyperlink" Target="http://mirgodhel.blogspot.com/2013_07_01_archive.html" TargetMode="External"/><Relationship Id="rId2" Type="http://schemas.openxmlformats.org/officeDocument/2006/relationships/image" Target="../media/image117.jpg"/><Relationship Id="rId1" Type="http://schemas.openxmlformats.org/officeDocument/2006/relationships/slideLayout" Target="../slideLayouts/slideLayout116.xml"/><Relationship Id="rId6" Type="http://schemas.openxmlformats.org/officeDocument/2006/relationships/image" Target="../media/image119.png"/><Relationship Id="rId5" Type="http://schemas.openxmlformats.org/officeDocument/2006/relationships/image" Target="../media/image118.jpg"/><Relationship Id="rId4" Type="http://schemas.openxmlformats.org/officeDocument/2006/relationships/hyperlink" Target="https://schools.scsk12.org/bellevue-ms"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pixabay.com/en/group-team-feedback-confirming-1825512/" TargetMode="External"/><Relationship Id="rId2" Type="http://schemas.openxmlformats.org/officeDocument/2006/relationships/image" Target="../media/image120.png"/><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nline Media 13" title="Maze featuring Frankie Beverly ~ Golden Time Of Day &quot;1978&quot; R&amp;B">
            <a:hlinkClick r:id="" action="ppaction://media"/>
            <a:extLst>
              <a:ext uri="{FF2B5EF4-FFF2-40B4-BE49-F238E27FC236}">
                <a16:creationId xmlns:a16="http://schemas.microsoft.com/office/drawing/2014/main" id="{AFA6A3D3-9230-F2CB-F1D0-740904F18CB7}"/>
              </a:ext>
            </a:extLst>
          </p:cNvPr>
          <p:cNvPicPr>
            <a:picLocks noRot="1" noChangeAspect="1"/>
          </p:cNvPicPr>
          <p:nvPr>
            <a:videoFile r:link="rId1"/>
          </p:nvPr>
        </p:nvPicPr>
        <p:blipFill>
          <a:blip r:embed="rId3"/>
          <a:stretch>
            <a:fillRect/>
          </a:stretch>
        </p:blipFill>
        <p:spPr>
          <a:xfrm>
            <a:off x="650876" y="5017798"/>
            <a:ext cx="1676400" cy="1257300"/>
          </a:xfrm>
          <a:prstGeom prst="ellipse">
            <a:avLst/>
          </a:prstGeom>
          <a:ln>
            <a:noFill/>
          </a:ln>
          <a:effectLst>
            <a:softEdge rad="112500"/>
          </a:effectLst>
        </p:spPr>
      </p:pic>
      <p:pic>
        <p:nvPicPr>
          <p:cNvPr id="6" name="Picture 5">
            <a:extLst>
              <a:ext uri="{FF2B5EF4-FFF2-40B4-BE49-F238E27FC236}">
                <a16:creationId xmlns:a16="http://schemas.microsoft.com/office/drawing/2014/main" id="{B3DF445A-A6F4-4295-BD46-957455FDD097}"/>
              </a:ext>
            </a:extLst>
          </p:cNvPr>
          <p:cNvPicPr>
            <a:picLocks noChangeAspect="1"/>
          </p:cNvPicPr>
          <p:nvPr/>
        </p:nvPicPr>
        <p:blipFill>
          <a:blip r:embed="rId4"/>
          <a:stretch>
            <a:fillRect/>
          </a:stretch>
        </p:blipFill>
        <p:spPr>
          <a:xfrm>
            <a:off x="-1949996" y="-851044"/>
            <a:ext cx="7426012" cy="6858000"/>
          </a:xfrm>
          <a:prstGeom prst="rect">
            <a:avLst/>
          </a:prstGeom>
        </p:spPr>
      </p:pic>
      <p:sp>
        <p:nvSpPr>
          <p:cNvPr id="5" name="Rectangle 4">
            <a:extLst>
              <a:ext uri="{FF2B5EF4-FFF2-40B4-BE49-F238E27FC236}">
                <a16:creationId xmlns:a16="http://schemas.microsoft.com/office/drawing/2014/main" id="{2718481D-D2D3-0E05-38F2-D2A8F347CE9C}"/>
              </a:ext>
            </a:extLst>
          </p:cNvPr>
          <p:cNvSpPr/>
          <p:nvPr/>
        </p:nvSpPr>
        <p:spPr>
          <a:xfrm>
            <a:off x="3352800" y="122121"/>
            <a:ext cx="8277225" cy="3493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PLEASE USE QR CODE TO SIGN-IN </a:t>
            </a:r>
          </a:p>
        </p:txBody>
      </p:sp>
      <p:sp>
        <p:nvSpPr>
          <p:cNvPr id="9" name="Oval 8">
            <a:extLst>
              <a:ext uri="{FF2B5EF4-FFF2-40B4-BE49-F238E27FC236}">
                <a16:creationId xmlns:a16="http://schemas.microsoft.com/office/drawing/2014/main" id="{88E97A93-FD1A-67FF-E230-21B6135FB002}"/>
              </a:ext>
            </a:extLst>
          </p:cNvPr>
          <p:cNvSpPr/>
          <p:nvPr/>
        </p:nvSpPr>
        <p:spPr>
          <a:xfrm>
            <a:off x="650876" y="4851110"/>
            <a:ext cx="1676400" cy="15906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0BB9B6C-EAE5-81E1-81CB-F1B89D1F31CC}"/>
              </a:ext>
            </a:extLst>
          </p:cNvPr>
          <p:cNvPicPr>
            <a:picLocks noChangeAspect="1"/>
          </p:cNvPicPr>
          <p:nvPr/>
        </p:nvPicPr>
        <p:blipFill>
          <a:blip r:embed="rId5"/>
          <a:stretch>
            <a:fillRect/>
          </a:stretch>
        </p:blipFill>
        <p:spPr>
          <a:xfrm>
            <a:off x="5177336" y="659606"/>
            <a:ext cx="5028651" cy="5162550"/>
          </a:xfrm>
          <a:prstGeom prst="rect">
            <a:avLst/>
          </a:prstGeom>
        </p:spPr>
      </p:pic>
    </p:spTree>
    <p:extLst>
      <p:ext uri="{BB962C8B-B14F-4D97-AF65-F5344CB8AC3E}">
        <p14:creationId xmlns:p14="http://schemas.microsoft.com/office/powerpoint/2010/main" val="283201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 name="Title 2">
            <a:extLst>
              <a:ext uri="{FF2B5EF4-FFF2-40B4-BE49-F238E27FC236}">
                <a16:creationId xmlns:a16="http://schemas.microsoft.com/office/drawing/2014/main" id="{FC7FD062-9E1D-43F1-82ED-CD8A0A10F4CD}"/>
              </a:ext>
            </a:extLst>
          </p:cNvPr>
          <p:cNvSpPr>
            <a:spLocks noGrp="1"/>
          </p:cNvSpPr>
          <p:nvPr>
            <p:ph type="ctrTitle"/>
          </p:nvPr>
        </p:nvSpPr>
        <p:spPr>
          <a:xfrm>
            <a:off x="3626665" y="3527182"/>
            <a:ext cx="4800800" cy="2014400"/>
          </a:xfrm>
        </p:spPr>
        <p:txBody>
          <a:bodyPr/>
          <a:lstStyle/>
          <a:p>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r>
              <a:rPr lang="en-US" sz="4800" dirty="0">
                <a:solidFill>
                  <a:srgbClr val="0070C0"/>
                </a:solidFill>
                <a:latin typeface="Elephant" pitchFamily="18" charset="0"/>
                <a:cs typeface="David" pitchFamily="34" charset="-79"/>
              </a:rPr>
              <a:t>Title  I </a:t>
            </a:r>
            <a:br>
              <a:rPr lang="en-US" sz="4800" dirty="0">
                <a:solidFill>
                  <a:srgbClr val="0070C0"/>
                </a:solidFill>
                <a:latin typeface="Elephant" pitchFamily="18" charset="0"/>
                <a:cs typeface="David" pitchFamily="34" charset="-79"/>
              </a:rPr>
            </a:br>
            <a:r>
              <a:rPr lang="en-US" sz="4800" dirty="0">
                <a:solidFill>
                  <a:srgbClr val="0070C0"/>
                </a:solidFill>
                <a:latin typeface="Elephant" pitchFamily="18" charset="0"/>
                <a:cs typeface="David" pitchFamily="34" charset="-79"/>
              </a:rPr>
              <a:t>Parent  Meeting </a:t>
            </a:r>
            <a:br>
              <a:rPr lang="en-US" sz="4800" dirty="0">
                <a:solidFill>
                  <a:srgbClr val="0070C0"/>
                </a:solidFill>
                <a:latin typeface="Elephant" pitchFamily="18" charset="0"/>
                <a:cs typeface="David" pitchFamily="34" charset="-79"/>
              </a:rPr>
            </a:br>
            <a:r>
              <a:rPr lang="en-US" sz="2400" dirty="0">
                <a:solidFill>
                  <a:srgbClr val="0070C0"/>
                </a:solidFill>
                <a:latin typeface="Elephant" pitchFamily="18" charset="0"/>
                <a:cs typeface="David" pitchFamily="34" charset="-79"/>
              </a:rPr>
              <a:t>Rashida King, PLC Coach</a:t>
            </a:r>
            <a:br>
              <a:rPr lang="en-US" sz="2400" dirty="0">
                <a:solidFill>
                  <a:srgbClr val="0070C0"/>
                </a:solidFill>
                <a:latin typeface="Elephant" pitchFamily="18" charset="0"/>
                <a:cs typeface="David" pitchFamily="34" charset="-79"/>
              </a:rPr>
            </a:br>
            <a:endParaRPr lang="en-US" dirty="0">
              <a:solidFill>
                <a:srgbClr val="0070C0"/>
              </a:solidFill>
            </a:endParaRPr>
          </a:p>
        </p:txBody>
      </p:sp>
    </p:spTree>
    <p:extLst>
      <p:ext uri="{BB962C8B-B14F-4D97-AF65-F5344CB8AC3E}">
        <p14:creationId xmlns:p14="http://schemas.microsoft.com/office/powerpoint/2010/main" val="940825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defRPr/>
            </a:pPr>
            <a:r>
              <a:rPr lang="en-US" dirty="0">
                <a:solidFill>
                  <a:schemeClr val="accent2">
                    <a:lumMod val="50000"/>
                  </a:schemeClr>
                </a:solidFill>
                <a:latin typeface="Elephant" pitchFamily="18" charset="0"/>
              </a:rPr>
              <a:t>Title I Law </a:t>
            </a:r>
          </a:p>
        </p:txBody>
      </p:sp>
      <p:sp>
        <p:nvSpPr>
          <p:cNvPr id="3075" name="Rectangle 3"/>
          <p:cNvSpPr>
            <a:spLocks noGrp="1" noChangeArrowheads="1"/>
          </p:cNvSpPr>
          <p:nvPr>
            <p:ph type="subTitle" idx="1"/>
          </p:nvPr>
        </p:nvSpPr>
        <p:spPr/>
        <p:txBody>
          <a:bodyPr/>
          <a:lstStyle/>
          <a:p>
            <a:pPr marL="0" indent="0">
              <a:buNone/>
              <a:defRPr/>
            </a:pPr>
            <a:r>
              <a:rPr lang="en-US" sz="3600" b="1" dirty="0">
                <a:solidFill>
                  <a:schemeClr val="accent6"/>
                </a:solidFill>
                <a:ea typeface="ＭＳ Ｐゴシック" charset="-128"/>
              </a:rPr>
              <a:t>PURPOSE</a:t>
            </a:r>
            <a:r>
              <a:rPr lang="en-US" sz="3600" dirty="0">
                <a:solidFill>
                  <a:srgbClr val="002060"/>
                </a:solidFill>
                <a:ea typeface="ＭＳ Ｐゴシック" charset="-128"/>
              </a:rPr>
              <a:t>:</a:t>
            </a:r>
          </a:p>
          <a:p>
            <a:pPr marL="0" indent="0">
              <a:buNone/>
              <a:defRPr/>
            </a:pPr>
            <a:r>
              <a:rPr lang="en-US" sz="3600" dirty="0">
                <a:solidFill>
                  <a:srgbClr val="002060"/>
                </a:solidFill>
                <a:ea typeface="ＭＳ Ｐゴシック" charset="-128"/>
              </a:rPr>
              <a:t>“…To ensure that all children have a fair, equal, and significant opportunity to obtain a high-quality education…”</a:t>
            </a:r>
          </a:p>
          <a:p>
            <a:pPr eaLnBrk="1" hangingPunct="1">
              <a:defRPr/>
            </a:pPr>
            <a:endParaRPr lang="en-US" dirty="0"/>
          </a:p>
        </p:txBody>
      </p:sp>
    </p:spTree>
    <p:extLst>
      <p:ext uri="{BB962C8B-B14F-4D97-AF65-F5344CB8AC3E}">
        <p14:creationId xmlns:p14="http://schemas.microsoft.com/office/powerpoint/2010/main" val="88637418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255" name="Google Shape;255;p4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lnSpcReduction="10000"/>
          </a:bodyPr>
          <a:lstStyle/>
          <a:p>
            <a:pPr marL="0" indent="0">
              <a:lnSpc>
                <a:spcPct val="100000"/>
              </a:lnSpc>
              <a:buNone/>
            </a:pPr>
            <a:r>
              <a:rPr lang="en" sz="5333"/>
              <a:t>Why are we here?</a:t>
            </a:r>
            <a:endParaRPr sz="5333" dirty="0"/>
          </a:p>
          <a:p>
            <a:pPr indent="0">
              <a:lnSpc>
                <a:spcPct val="100000"/>
              </a:lnSpc>
              <a:buNone/>
            </a:pPr>
            <a:endParaRPr sz="3067" dirty="0">
              <a:solidFill>
                <a:srgbClr val="FFAB40"/>
              </a:solidFill>
            </a:endParaRPr>
          </a:p>
          <a:p>
            <a:pPr indent="-484916">
              <a:lnSpc>
                <a:spcPct val="100000"/>
              </a:lnSpc>
              <a:buClr>
                <a:srgbClr val="BE531C"/>
              </a:buClr>
              <a:buSzPct val="100000"/>
              <a:buFont typeface="Arial"/>
              <a:buChar char="●"/>
            </a:pPr>
            <a:r>
              <a:rPr lang="en" sz="3067">
                <a:solidFill>
                  <a:srgbClr val="BE531C"/>
                </a:solidFill>
              </a:rPr>
              <a:t>The Every Student Succeeds Act (ESSA) requires that each Title I school hold an annual meeting of Title I families in order to:</a:t>
            </a:r>
            <a:endParaRPr sz="3067" dirty="0">
              <a:solidFill>
                <a:srgbClr val="BE531C"/>
              </a:solidFill>
            </a:endParaRPr>
          </a:p>
          <a:p>
            <a:pPr lvl="1" indent="-484916">
              <a:lnSpc>
                <a:spcPct val="100000"/>
              </a:lnSpc>
              <a:spcBef>
                <a:spcPts val="0"/>
              </a:spcBef>
              <a:buClr>
                <a:srgbClr val="BE531C"/>
              </a:buClr>
              <a:buSzPct val="100000"/>
              <a:buFont typeface="Arial"/>
              <a:buChar char="○"/>
            </a:pPr>
            <a:r>
              <a:rPr lang="en" sz="3067">
                <a:solidFill>
                  <a:srgbClr val="BE531C"/>
                </a:solidFill>
              </a:rPr>
              <a:t>Inform you of our participation in Title I,</a:t>
            </a:r>
            <a:endParaRPr sz="3067" dirty="0">
              <a:solidFill>
                <a:srgbClr val="BE531C"/>
              </a:solidFill>
            </a:endParaRPr>
          </a:p>
          <a:p>
            <a:pPr lvl="1" indent="-484916">
              <a:lnSpc>
                <a:spcPct val="100000"/>
              </a:lnSpc>
              <a:spcBef>
                <a:spcPts val="0"/>
              </a:spcBef>
              <a:buClr>
                <a:srgbClr val="BE531C"/>
              </a:buClr>
              <a:buSzPct val="100000"/>
              <a:buFont typeface="Arial"/>
              <a:buChar char="○"/>
            </a:pPr>
            <a:r>
              <a:rPr lang="en" sz="3067">
                <a:solidFill>
                  <a:srgbClr val="BE531C"/>
                </a:solidFill>
              </a:rPr>
              <a:t>Explain the requirements of Title I, and</a:t>
            </a:r>
            <a:endParaRPr sz="3067" dirty="0">
              <a:solidFill>
                <a:srgbClr val="BE531C"/>
              </a:solidFill>
            </a:endParaRPr>
          </a:p>
          <a:p>
            <a:pPr lvl="1" indent="-484916">
              <a:lnSpc>
                <a:spcPct val="100000"/>
              </a:lnSpc>
              <a:spcBef>
                <a:spcPts val="0"/>
              </a:spcBef>
              <a:buClr>
                <a:srgbClr val="BE531C"/>
              </a:buClr>
              <a:buSzPct val="100000"/>
              <a:buFont typeface="Arial"/>
              <a:buChar char="○"/>
            </a:pPr>
            <a:r>
              <a:rPr lang="en" sz="3067">
                <a:solidFill>
                  <a:srgbClr val="BE531C"/>
                </a:solidFill>
              </a:rPr>
              <a:t>Explain your rights as parents and family members to be involved</a:t>
            </a:r>
            <a:endParaRPr sz="3067" dirty="0">
              <a:solidFill>
                <a:srgbClr val="BE531C"/>
              </a:solidFill>
            </a:endParaRPr>
          </a:p>
          <a:p>
            <a:pPr marL="0" indent="0">
              <a:lnSpc>
                <a:spcPct val="100000"/>
              </a:lnSpc>
              <a:buNone/>
            </a:pPr>
            <a:endParaRPr sz="3067" dirty="0">
              <a:solidFill>
                <a:srgbClr val="BE531C"/>
              </a:solidFill>
            </a:endParaRPr>
          </a:p>
          <a:p>
            <a:pPr marL="0" indent="0">
              <a:lnSpc>
                <a:spcPct val="100000"/>
              </a:lnSpc>
              <a:buNone/>
            </a:pPr>
            <a:endParaRPr sz="3067" dirty="0">
              <a:solidFill>
                <a:srgbClr val="7BA7BC"/>
              </a:solidFill>
            </a:endParaRPr>
          </a:p>
        </p:txBody>
      </p:sp>
      <p:pic>
        <p:nvPicPr>
          <p:cNvPr id="2" name="Picture 1">
            <a:extLst>
              <a:ext uri="{FF2B5EF4-FFF2-40B4-BE49-F238E27FC236}">
                <a16:creationId xmlns:a16="http://schemas.microsoft.com/office/drawing/2014/main" id="{9C09D54B-994C-D449-EF69-BEB599B313A4}"/>
              </a:ext>
            </a:extLst>
          </p:cNvPr>
          <p:cNvPicPr>
            <a:picLocks noChangeAspect="1"/>
          </p:cNvPicPr>
          <p:nvPr/>
        </p:nvPicPr>
        <p:blipFill>
          <a:blip r:embed="rId3"/>
          <a:stretch>
            <a:fillRect/>
          </a:stretch>
        </p:blipFill>
        <p:spPr>
          <a:xfrm>
            <a:off x="8613597" y="0"/>
            <a:ext cx="3578403" cy="33051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261" name="Google Shape;261;p4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77500" lnSpcReduction="20000"/>
          </a:bodyPr>
          <a:lstStyle/>
          <a:p>
            <a:pPr marL="0" indent="0">
              <a:lnSpc>
                <a:spcPct val="100000"/>
              </a:lnSpc>
              <a:buNone/>
            </a:pPr>
            <a:r>
              <a:rPr lang="en" sz="5333" dirty="0"/>
              <a:t>What will I learn? </a:t>
            </a:r>
            <a:endParaRPr sz="5333" dirty="0"/>
          </a:p>
          <a:p>
            <a:pPr indent="0">
              <a:lnSpc>
                <a:spcPct val="100000"/>
              </a:lnSpc>
              <a:buNone/>
            </a:pPr>
            <a:endParaRPr sz="3067" dirty="0">
              <a:solidFill>
                <a:srgbClr val="FFAB40"/>
              </a:solidFill>
            </a:endParaRPr>
          </a:p>
          <a:p>
            <a:pPr indent="-441102">
              <a:lnSpc>
                <a:spcPct val="100000"/>
              </a:lnSpc>
              <a:buClr>
                <a:srgbClr val="BE531C"/>
              </a:buClr>
              <a:buSzPct val="100000"/>
              <a:buFont typeface="Arial"/>
              <a:buChar char="●"/>
            </a:pPr>
            <a:r>
              <a:rPr lang="en" sz="3067" dirty="0">
                <a:solidFill>
                  <a:srgbClr val="BE531C"/>
                </a:solidFill>
              </a:rPr>
              <a:t>What is a Title I school?</a:t>
            </a:r>
            <a:endParaRPr sz="3067" dirty="0">
              <a:solidFill>
                <a:srgbClr val="BE531C"/>
              </a:solidFill>
            </a:endParaRPr>
          </a:p>
          <a:p>
            <a:pPr indent="-441102">
              <a:lnSpc>
                <a:spcPct val="100000"/>
              </a:lnSpc>
              <a:buClr>
                <a:srgbClr val="BE531C"/>
              </a:buClr>
              <a:buSzPct val="100000"/>
              <a:buFont typeface="Arial"/>
              <a:buChar char="●"/>
            </a:pPr>
            <a:r>
              <a:rPr lang="en" sz="3067" dirty="0">
                <a:solidFill>
                  <a:srgbClr val="BE531C"/>
                </a:solidFill>
              </a:rPr>
              <a:t>What are my rights?</a:t>
            </a:r>
            <a:endParaRPr sz="3067" dirty="0">
              <a:solidFill>
                <a:srgbClr val="BE531C"/>
              </a:solidFill>
            </a:endParaRPr>
          </a:p>
          <a:p>
            <a:pPr indent="-441102">
              <a:lnSpc>
                <a:spcPct val="100000"/>
              </a:lnSpc>
              <a:buClr>
                <a:srgbClr val="BE531C"/>
              </a:buClr>
              <a:buSzPct val="100000"/>
              <a:buFont typeface="Arial"/>
              <a:buChar char="●"/>
            </a:pPr>
            <a:r>
              <a:rPr lang="en" sz="3067" dirty="0">
                <a:solidFill>
                  <a:srgbClr val="BE531C"/>
                </a:solidFill>
              </a:rPr>
              <a:t>What can Title I funds be used for?</a:t>
            </a:r>
            <a:endParaRPr sz="3067" dirty="0">
              <a:solidFill>
                <a:srgbClr val="BE531C"/>
              </a:solidFill>
            </a:endParaRPr>
          </a:p>
          <a:p>
            <a:pPr indent="-441102">
              <a:lnSpc>
                <a:spcPct val="100000"/>
              </a:lnSpc>
              <a:buClr>
                <a:srgbClr val="BE531C"/>
              </a:buClr>
              <a:buSzPct val="100000"/>
              <a:buFont typeface="Arial"/>
              <a:buChar char="●"/>
            </a:pPr>
            <a:r>
              <a:rPr lang="en" sz="3067" dirty="0">
                <a:solidFill>
                  <a:srgbClr val="BE531C"/>
                </a:solidFill>
              </a:rPr>
              <a:t>How does Bellevue Middle use Title I funds?</a:t>
            </a:r>
            <a:endParaRPr sz="3067" dirty="0">
              <a:solidFill>
                <a:srgbClr val="BE531C"/>
              </a:solidFill>
            </a:endParaRPr>
          </a:p>
          <a:p>
            <a:pPr indent="-441102">
              <a:lnSpc>
                <a:spcPct val="100000"/>
              </a:lnSpc>
              <a:buClr>
                <a:srgbClr val="BE531C"/>
              </a:buClr>
              <a:buSzPct val="100000"/>
              <a:buFont typeface="Arial"/>
              <a:buChar char="●"/>
            </a:pPr>
            <a:r>
              <a:rPr lang="en" sz="3067" dirty="0">
                <a:solidFill>
                  <a:srgbClr val="BE531C"/>
                </a:solidFill>
              </a:rPr>
              <a:t>What is the SIP?</a:t>
            </a:r>
            <a:endParaRPr sz="3067" dirty="0">
              <a:solidFill>
                <a:srgbClr val="BE531C"/>
              </a:solidFill>
            </a:endParaRPr>
          </a:p>
          <a:p>
            <a:pPr indent="-441102">
              <a:lnSpc>
                <a:spcPct val="100000"/>
              </a:lnSpc>
              <a:buClr>
                <a:srgbClr val="BE531C"/>
              </a:buClr>
              <a:buSzPct val="100000"/>
              <a:buFont typeface="Arial"/>
              <a:buChar char="●"/>
            </a:pPr>
            <a:r>
              <a:rPr lang="en" sz="3067" dirty="0">
                <a:solidFill>
                  <a:srgbClr val="BE531C"/>
                </a:solidFill>
              </a:rPr>
              <a:t>What are our schoolwide program goals?</a:t>
            </a:r>
            <a:endParaRPr sz="3067" dirty="0">
              <a:solidFill>
                <a:srgbClr val="BE531C"/>
              </a:solidFill>
            </a:endParaRPr>
          </a:p>
          <a:p>
            <a:pPr indent="-441102">
              <a:lnSpc>
                <a:spcPct val="100000"/>
              </a:lnSpc>
              <a:buClr>
                <a:srgbClr val="BE531C"/>
              </a:buClr>
              <a:buSzPct val="100000"/>
              <a:buFont typeface="Arial"/>
              <a:buChar char="●"/>
            </a:pPr>
            <a:r>
              <a:rPr lang="en" sz="3067" dirty="0">
                <a:solidFill>
                  <a:srgbClr val="BE531C"/>
                </a:solidFill>
              </a:rPr>
              <a:t>How is parent and family engagement funded?</a:t>
            </a:r>
            <a:endParaRPr sz="3067" dirty="0">
              <a:solidFill>
                <a:srgbClr val="BE531C"/>
              </a:solidFill>
            </a:endParaRPr>
          </a:p>
          <a:p>
            <a:pPr indent="-441102">
              <a:lnSpc>
                <a:spcPct val="100000"/>
              </a:lnSpc>
              <a:buClr>
                <a:srgbClr val="BE531C"/>
              </a:buClr>
              <a:buSzPct val="100000"/>
              <a:buFont typeface="Arial"/>
              <a:buChar char="●"/>
            </a:pPr>
            <a:r>
              <a:rPr lang="en" sz="3067" dirty="0">
                <a:solidFill>
                  <a:srgbClr val="BE531C"/>
                </a:solidFill>
              </a:rPr>
              <a:t>What is the Parent and Family Engagement policy?</a:t>
            </a:r>
            <a:endParaRPr sz="3067" dirty="0">
              <a:solidFill>
                <a:srgbClr val="BE531C"/>
              </a:solidFill>
            </a:endParaRPr>
          </a:p>
          <a:p>
            <a:pPr indent="-441102">
              <a:lnSpc>
                <a:spcPct val="100000"/>
              </a:lnSpc>
              <a:buClr>
                <a:srgbClr val="BE531C"/>
              </a:buClr>
              <a:buSzPct val="100000"/>
              <a:buFont typeface="Arial"/>
              <a:buChar char="●"/>
            </a:pPr>
            <a:r>
              <a:rPr lang="en" sz="3067" dirty="0">
                <a:solidFill>
                  <a:srgbClr val="BE531C"/>
                </a:solidFill>
              </a:rPr>
              <a:t>What is the School-Parent Compact?</a:t>
            </a:r>
            <a:endParaRPr sz="3067" dirty="0">
              <a:solidFill>
                <a:srgbClr val="BE531C"/>
              </a:solidFill>
            </a:endParaRPr>
          </a:p>
          <a:p>
            <a:pPr indent="-441102">
              <a:lnSpc>
                <a:spcPct val="100000"/>
              </a:lnSpc>
              <a:buClr>
                <a:srgbClr val="BE531C"/>
              </a:buClr>
              <a:buSzPct val="100000"/>
              <a:buFont typeface="Arial"/>
              <a:buChar char="●"/>
            </a:pPr>
            <a:r>
              <a:rPr lang="en" sz="3067" dirty="0">
                <a:solidFill>
                  <a:srgbClr val="BE531C"/>
                </a:solidFill>
              </a:rPr>
              <a:t>What tests will my child be taking?</a:t>
            </a:r>
            <a:endParaRPr sz="3067" dirty="0">
              <a:solidFill>
                <a:srgbClr val="BE531C"/>
              </a:solidFill>
            </a:endParaRPr>
          </a:p>
          <a:p>
            <a:pPr indent="-441102">
              <a:lnSpc>
                <a:spcPct val="100000"/>
              </a:lnSpc>
              <a:buClr>
                <a:srgbClr val="BE531C"/>
              </a:buClr>
              <a:buSzPct val="100000"/>
              <a:buFont typeface="Arial"/>
              <a:buChar char="●"/>
            </a:pPr>
            <a:r>
              <a:rPr lang="en" sz="3067" dirty="0">
                <a:solidFill>
                  <a:srgbClr val="BE531C"/>
                </a:solidFill>
              </a:rPr>
              <a:t>How can I be involved?</a:t>
            </a:r>
            <a:endParaRPr sz="3067" dirty="0">
              <a:solidFill>
                <a:srgbClr val="BE531C"/>
              </a:solidFill>
            </a:endParaRPr>
          </a:p>
          <a:p>
            <a:pPr marL="0" indent="0">
              <a:lnSpc>
                <a:spcPct val="100000"/>
              </a:lnSpc>
              <a:buNone/>
            </a:pPr>
            <a:endParaRPr sz="3067" dirty="0">
              <a:solidFill>
                <a:srgbClr val="BE531C"/>
              </a:solidFill>
            </a:endParaRPr>
          </a:p>
          <a:p>
            <a:pPr marL="0" indent="0">
              <a:lnSpc>
                <a:spcPct val="100000"/>
              </a:lnSpc>
              <a:buNone/>
            </a:pPr>
            <a:endParaRPr sz="3067" dirty="0">
              <a:solidFill>
                <a:srgbClr val="7BA7BC"/>
              </a:solidFill>
            </a:endParaRPr>
          </a:p>
        </p:txBody>
      </p:sp>
      <p:pic>
        <p:nvPicPr>
          <p:cNvPr id="2" name="Picture 1">
            <a:extLst>
              <a:ext uri="{FF2B5EF4-FFF2-40B4-BE49-F238E27FC236}">
                <a16:creationId xmlns:a16="http://schemas.microsoft.com/office/drawing/2014/main" id="{7D78C81F-BF4D-6374-3200-8253AF37F2A0}"/>
              </a:ext>
            </a:extLst>
          </p:cNvPr>
          <p:cNvPicPr>
            <a:picLocks noChangeAspect="1"/>
          </p:cNvPicPr>
          <p:nvPr/>
        </p:nvPicPr>
        <p:blipFill>
          <a:blip r:embed="rId3"/>
          <a:stretch>
            <a:fillRect/>
          </a:stretch>
        </p:blipFill>
        <p:spPr>
          <a:xfrm>
            <a:off x="7594833" y="68673"/>
            <a:ext cx="4597167" cy="424615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267" name="Google Shape;267;p4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85000" lnSpcReduction="20000"/>
          </a:bodyPr>
          <a:lstStyle/>
          <a:p>
            <a:pPr marL="0" indent="0">
              <a:lnSpc>
                <a:spcPct val="100000"/>
              </a:lnSpc>
              <a:buNone/>
            </a:pPr>
            <a:r>
              <a:rPr lang="en" sz="5333"/>
              <a:t>What is a Title I school?</a:t>
            </a:r>
            <a:endParaRPr sz="5333" dirty="0"/>
          </a:p>
          <a:p>
            <a:pPr indent="0">
              <a:lnSpc>
                <a:spcPct val="100000"/>
              </a:lnSpc>
              <a:buNone/>
            </a:pPr>
            <a:endParaRPr sz="3067" dirty="0">
              <a:solidFill>
                <a:srgbClr val="FFAB40"/>
              </a:solidFill>
            </a:endParaRPr>
          </a:p>
          <a:p>
            <a:pPr indent="-455706">
              <a:lnSpc>
                <a:spcPct val="100000"/>
              </a:lnSpc>
              <a:buClr>
                <a:srgbClr val="BE531C"/>
              </a:buClr>
              <a:buSzPct val="100000"/>
              <a:buFont typeface="Arial"/>
              <a:buChar char="●"/>
            </a:pPr>
            <a:r>
              <a:rPr lang="en" sz="3067">
                <a:solidFill>
                  <a:srgbClr val="BE531C"/>
                </a:solidFill>
              </a:rPr>
              <a:t>Title I was passed in 1965 under the Elementary and Secondary Education Act (ESEA). It is the largest federal assistance program for our nation’s schools.</a:t>
            </a:r>
            <a:endParaRPr sz="3067" dirty="0">
              <a:solidFill>
                <a:srgbClr val="BE531C"/>
              </a:solidFill>
            </a:endParaRPr>
          </a:p>
          <a:p>
            <a:pPr indent="-455706">
              <a:lnSpc>
                <a:spcPct val="100000"/>
              </a:lnSpc>
              <a:buClr>
                <a:srgbClr val="BE531C"/>
              </a:buClr>
              <a:buSzPct val="100000"/>
              <a:buFont typeface="Arial"/>
              <a:buChar char="●"/>
            </a:pPr>
            <a:r>
              <a:rPr lang="en" sz="3067">
                <a:solidFill>
                  <a:srgbClr val="BE531C"/>
                </a:solidFill>
              </a:rPr>
              <a:t>Title I schools receive extra funding from the federal government. These dollars are used to:</a:t>
            </a:r>
            <a:endParaRPr sz="3067" dirty="0">
              <a:solidFill>
                <a:srgbClr val="BE531C"/>
              </a:solidFill>
            </a:endParaRPr>
          </a:p>
          <a:p>
            <a:pPr lvl="1" indent="-455706">
              <a:lnSpc>
                <a:spcPct val="100000"/>
              </a:lnSpc>
              <a:spcBef>
                <a:spcPts val="0"/>
              </a:spcBef>
              <a:buClr>
                <a:srgbClr val="BE531C"/>
              </a:buClr>
              <a:buSzPct val="100000"/>
              <a:buFont typeface="Arial"/>
              <a:buChar char="○"/>
            </a:pPr>
            <a:r>
              <a:rPr lang="en" sz="3067">
                <a:solidFill>
                  <a:srgbClr val="BE531C"/>
                </a:solidFill>
              </a:rPr>
              <a:t>Identify students experiencing academic difficulties and provide assistance to help these students;</a:t>
            </a:r>
            <a:endParaRPr sz="3067" dirty="0">
              <a:solidFill>
                <a:srgbClr val="BE531C"/>
              </a:solidFill>
            </a:endParaRPr>
          </a:p>
          <a:p>
            <a:pPr lvl="1" indent="-455706">
              <a:lnSpc>
                <a:spcPct val="100000"/>
              </a:lnSpc>
              <a:spcBef>
                <a:spcPts val="0"/>
              </a:spcBef>
              <a:buClr>
                <a:srgbClr val="BE531C"/>
              </a:buClr>
              <a:buSzPct val="100000"/>
              <a:buFont typeface="Arial"/>
              <a:buChar char="○"/>
            </a:pPr>
            <a:r>
              <a:rPr lang="en" sz="3067">
                <a:solidFill>
                  <a:srgbClr val="BE531C"/>
                </a:solidFill>
              </a:rPr>
              <a:t>Purchase additional staff, programs, materials, and/or supplies; and</a:t>
            </a:r>
            <a:endParaRPr sz="3067" dirty="0">
              <a:solidFill>
                <a:srgbClr val="BE531C"/>
              </a:solidFill>
            </a:endParaRPr>
          </a:p>
          <a:p>
            <a:pPr lvl="1" indent="-455706">
              <a:lnSpc>
                <a:spcPct val="100000"/>
              </a:lnSpc>
              <a:spcBef>
                <a:spcPts val="0"/>
              </a:spcBef>
              <a:buClr>
                <a:srgbClr val="BE531C"/>
              </a:buClr>
              <a:buSzPct val="100000"/>
              <a:buFont typeface="Arial"/>
              <a:buChar char="○"/>
            </a:pPr>
            <a:r>
              <a:rPr lang="en" sz="3067">
                <a:solidFill>
                  <a:srgbClr val="BE531C"/>
                </a:solidFill>
              </a:rPr>
              <a:t>Conduct parent and family engagement meetings, trainings, events, and/or activities</a:t>
            </a:r>
            <a:endParaRPr sz="3067" dirty="0">
              <a:solidFill>
                <a:srgbClr val="BE531C"/>
              </a:solidFill>
            </a:endParaRPr>
          </a:p>
          <a:p>
            <a:pPr marL="0" indent="0">
              <a:lnSpc>
                <a:spcPct val="100000"/>
              </a:lnSpc>
              <a:buNone/>
            </a:pPr>
            <a:endParaRPr sz="3067" dirty="0">
              <a:solidFill>
                <a:srgbClr val="BE531C"/>
              </a:solidFill>
            </a:endParaRPr>
          </a:p>
          <a:p>
            <a:pPr marL="0" indent="0">
              <a:lnSpc>
                <a:spcPct val="100000"/>
              </a:lnSpc>
              <a:buNone/>
            </a:pPr>
            <a:endParaRPr sz="3067" dirty="0">
              <a:solidFill>
                <a:srgbClr val="7BA7BC"/>
              </a:solidFill>
            </a:endParaRPr>
          </a:p>
        </p:txBody>
      </p:sp>
      <p:pic>
        <p:nvPicPr>
          <p:cNvPr id="2" name="Picture 1">
            <a:extLst>
              <a:ext uri="{FF2B5EF4-FFF2-40B4-BE49-F238E27FC236}">
                <a16:creationId xmlns:a16="http://schemas.microsoft.com/office/drawing/2014/main" id="{38DB3A9D-F5CB-2F83-E50C-EAF710BFBF38}"/>
              </a:ext>
            </a:extLst>
          </p:cNvPr>
          <p:cNvPicPr>
            <a:picLocks noChangeAspect="1"/>
          </p:cNvPicPr>
          <p:nvPr/>
        </p:nvPicPr>
        <p:blipFill>
          <a:blip r:embed="rId3"/>
          <a:stretch>
            <a:fillRect/>
          </a:stretch>
        </p:blipFill>
        <p:spPr>
          <a:xfrm>
            <a:off x="9345969" y="222271"/>
            <a:ext cx="2846031" cy="262872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4294967295"/>
          </p:nvPr>
        </p:nvSpPr>
        <p:spPr>
          <a:xfrm>
            <a:off x="0" y="2209800"/>
            <a:ext cx="8458200" cy="4648200"/>
          </a:xfrm>
        </p:spPr>
        <p:txBody>
          <a:bodyPr>
            <a:normAutofit/>
          </a:bodyPr>
          <a:lstStyle/>
          <a:p>
            <a:pPr eaLnBrk="1" hangingPunct="1">
              <a:lnSpc>
                <a:spcPct val="90000"/>
              </a:lnSpc>
            </a:pPr>
            <a:r>
              <a:rPr lang="en-US" sz="3000" dirty="0">
                <a:solidFill>
                  <a:schemeClr val="tx1"/>
                </a:solidFill>
              </a:rPr>
              <a:t>The school’s status according to the NCLB standards</a:t>
            </a:r>
          </a:p>
          <a:p>
            <a:pPr eaLnBrk="1" hangingPunct="1">
              <a:lnSpc>
                <a:spcPct val="90000"/>
              </a:lnSpc>
            </a:pPr>
            <a:r>
              <a:rPr lang="en-US" sz="3000" dirty="0">
                <a:solidFill>
                  <a:schemeClr val="tx1"/>
                </a:solidFill>
              </a:rPr>
              <a:t>A teacher’s professional qualifications, licensure, or certification</a:t>
            </a:r>
          </a:p>
          <a:p>
            <a:pPr eaLnBrk="1" hangingPunct="1">
              <a:lnSpc>
                <a:spcPct val="90000"/>
              </a:lnSpc>
            </a:pPr>
            <a:r>
              <a:rPr lang="en-US" sz="3000" dirty="0">
                <a:solidFill>
                  <a:schemeClr val="tx1"/>
                </a:solidFill>
              </a:rPr>
              <a:t>A paraprofessional’s qualifications</a:t>
            </a:r>
          </a:p>
          <a:p>
            <a:pPr eaLnBrk="1" hangingPunct="1">
              <a:lnSpc>
                <a:spcPct val="90000"/>
              </a:lnSpc>
            </a:pPr>
            <a:r>
              <a:rPr lang="en-US" sz="3000" dirty="0">
                <a:solidFill>
                  <a:schemeClr val="tx1"/>
                </a:solidFill>
              </a:rPr>
              <a:t>Academic services available for your child</a:t>
            </a:r>
          </a:p>
        </p:txBody>
      </p:sp>
      <p:sp>
        <p:nvSpPr>
          <p:cNvPr id="4" name="TextBox 3"/>
          <p:cNvSpPr txBox="1"/>
          <p:nvPr/>
        </p:nvSpPr>
        <p:spPr>
          <a:xfrm>
            <a:off x="1109154" y="243416"/>
            <a:ext cx="8840274" cy="1754326"/>
          </a:xfrm>
          <a:prstGeom prst="rect">
            <a:avLst/>
          </a:prstGeom>
          <a:solidFill>
            <a:srgbClr val="FFC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Snap ITC" pitchFamily="82" charset="0"/>
                <a:ea typeface="+mn-ea"/>
                <a:cs typeface="+mn-cs"/>
              </a:rPr>
              <a:t>Title I and the ESEA/NCLB law gives the parents the right to know:</a:t>
            </a:r>
          </a:p>
        </p:txBody>
      </p:sp>
      <p:pic>
        <p:nvPicPr>
          <p:cNvPr id="3" name="Picture 2" descr="Logo, company name&#10;&#10;Description automatically generated">
            <a:extLst>
              <a:ext uri="{FF2B5EF4-FFF2-40B4-BE49-F238E27FC236}">
                <a16:creationId xmlns:a16="http://schemas.microsoft.com/office/drawing/2014/main" id="{C0169CB9-2658-1AA4-4AC2-00726122803C}"/>
              </a:ext>
            </a:extLst>
          </p:cNvPr>
          <p:cNvPicPr>
            <a:picLocks noChangeAspect="1"/>
          </p:cNvPicPr>
          <p:nvPr/>
        </p:nvPicPr>
        <p:blipFill>
          <a:blip r:embed="rId2"/>
          <a:stretch>
            <a:fillRect/>
          </a:stretch>
        </p:blipFill>
        <p:spPr>
          <a:xfrm>
            <a:off x="9829800" y="4676775"/>
            <a:ext cx="1581150" cy="1581150"/>
          </a:xfrm>
          <a:prstGeom prst="rect">
            <a:avLst/>
          </a:prstGeom>
        </p:spPr>
      </p:pic>
    </p:spTree>
    <p:extLst>
      <p:ext uri="{BB962C8B-B14F-4D97-AF65-F5344CB8AC3E}">
        <p14:creationId xmlns:p14="http://schemas.microsoft.com/office/powerpoint/2010/main" val="40955443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Effect transition="in" filter="fade">
                                      <p:cBhvr>
                                        <p:cTn id="14" dur="1000"/>
                                        <p:tgtEl>
                                          <p:spTgt spid="5123">
                                            <p:txEl>
                                              <p:pRg st="1" end="1"/>
                                            </p:txEl>
                                          </p:spTgt>
                                        </p:tgtEl>
                                      </p:cBhvr>
                                    </p:animEffect>
                                    <p:anim calcmode="lin" valueType="num">
                                      <p:cBhvr>
                                        <p:cTn id="15"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Effect transition="in" filter="fade">
                                      <p:cBhvr>
                                        <p:cTn id="21" dur="1000"/>
                                        <p:tgtEl>
                                          <p:spTgt spid="5123">
                                            <p:txEl>
                                              <p:pRg st="2" end="2"/>
                                            </p:txEl>
                                          </p:spTgt>
                                        </p:tgtEl>
                                      </p:cBhvr>
                                    </p:animEffect>
                                    <p:anim calcmode="lin" valueType="num">
                                      <p:cBhvr>
                                        <p:cTn id="22" dur="1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1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123">
                                            <p:txEl>
                                              <p:pRg st="3" end="3"/>
                                            </p:txEl>
                                          </p:spTgt>
                                        </p:tgtEl>
                                        <p:attrNameLst>
                                          <p:attrName>style.visibility</p:attrName>
                                        </p:attrNameLst>
                                      </p:cBhvr>
                                      <p:to>
                                        <p:strVal val="visible"/>
                                      </p:to>
                                    </p:set>
                                    <p:animEffect transition="in" filter="fade">
                                      <p:cBhvr>
                                        <p:cTn id="28" dur="1000"/>
                                        <p:tgtEl>
                                          <p:spTgt spid="5123">
                                            <p:txEl>
                                              <p:pRg st="3" end="3"/>
                                            </p:txEl>
                                          </p:spTgt>
                                        </p:tgtEl>
                                      </p:cBhvr>
                                    </p:animEffect>
                                    <p:anim calcmode="lin" valueType="num">
                                      <p:cBhvr>
                                        <p:cTn id="29" dur="1000" fill="hold"/>
                                        <p:tgtEl>
                                          <p:spTgt spid="51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1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273" name="Google Shape;273;p4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70000" lnSpcReduction="20000"/>
          </a:bodyPr>
          <a:lstStyle/>
          <a:p>
            <a:pPr marL="0" indent="0">
              <a:lnSpc>
                <a:spcPct val="100000"/>
              </a:lnSpc>
              <a:buNone/>
            </a:pPr>
            <a:r>
              <a:rPr lang="en" sz="5333"/>
              <a:t>What are my rights?</a:t>
            </a:r>
            <a:endParaRPr sz="5333" dirty="0"/>
          </a:p>
          <a:p>
            <a:pPr indent="0">
              <a:lnSpc>
                <a:spcPct val="100000"/>
              </a:lnSpc>
              <a:buNone/>
            </a:pPr>
            <a:endParaRPr sz="3067" dirty="0">
              <a:solidFill>
                <a:srgbClr val="FFAB40"/>
              </a:solidFill>
            </a:endParaRPr>
          </a:p>
          <a:p>
            <a:pPr indent="-441102">
              <a:lnSpc>
                <a:spcPct val="100000"/>
              </a:lnSpc>
              <a:buClr>
                <a:srgbClr val="BE531C"/>
              </a:buClr>
              <a:buSzPct val="100000"/>
              <a:buFont typeface="Arial"/>
              <a:buChar char="●"/>
            </a:pPr>
            <a:r>
              <a:rPr lang="en" sz="3067">
                <a:solidFill>
                  <a:srgbClr val="BE531C"/>
                </a:solidFill>
              </a:rPr>
              <a:t>The families and parents of Title I students have a right, by law, to:</a:t>
            </a:r>
            <a:endParaRPr sz="3067" dirty="0">
              <a:solidFill>
                <a:srgbClr val="BE531C"/>
              </a:solidFill>
            </a:endParaRPr>
          </a:p>
          <a:p>
            <a:pPr lvl="1" indent="-441102">
              <a:lnSpc>
                <a:spcPct val="100000"/>
              </a:lnSpc>
              <a:spcBef>
                <a:spcPts val="0"/>
              </a:spcBef>
              <a:buClr>
                <a:srgbClr val="BE531C"/>
              </a:buClr>
              <a:buSzPct val="100000"/>
              <a:buFont typeface="Arial"/>
              <a:buChar char="○"/>
            </a:pPr>
            <a:r>
              <a:rPr lang="en" sz="3067">
                <a:solidFill>
                  <a:srgbClr val="BE531C"/>
                </a:solidFill>
              </a:rPr>
              <a:t>be involved in decisions made at both the school and district level;</a:t>
            </a:r>
            <a:endParaRPr sz="3067" dirty="0">
              <a:solidFill>
                <a:srgbClr val="BE531C"/>
              </a:solidFill>
            </a:endParaRPr>
          </a:p>
          <a:p>
            <a:pPr lvl="1" indent="-441102">
              <a:spcBef>
                <a:spcPts val="0"/>
              </a:spcBef>
              <a:buClr>
                <a:srgbClr val="BE531C"/>
              </a:buClr>
              <a:buSzPct val="100000"/>
              <a:buFont typeface="Arial"/>
              <a:buChar char="○"/>
            </a:pPr>
            <a:r>
              <a:rPr lang="en" sz="3067">
                <a:solidFill>
                  <a:srgbClr val="BE531C"/>
                </a:solidFill>
              </a:rPr>
              <a:t>be provided with information on your child’s level of achievement on tests in reading/language arts, writing, mathematics, and science;</a:t>
            </a:r>
            <a:endParaRPr sz="3067" dirty="0">
              <a:solidFill>
                <a:srgbClr val="BE531C"/>
              </a:solidFill>
            </a:endParaRPr>
          </a:p>
          <a:p>
            <a:pPr lvl="1" indent="-441102">
              <a:spcBef>
                <a:spcPts val="0"/>
              </a:spcBef>
              <a:buClr>
                <a:srgbClr val="BE531C"/>
              </a:buClr>
              <a:buSzPct val="100000"/>
              <a:buFont typeface="Arial"/>
              <a:buChar char="○"/>
            </a:pPr>
            <a:r>
              <a:rPr lang="en" sz="3067">
                <a:solidFill>
                  <a:srgbClr val="BE531C"/>
                </a:solidFill>
              </a:rPr>
              <a:t>request and receive information on the qualifications of your child’s teacher and paraprofessionals who are working with your child [insert information about how families can request this information]; and</a:t>
            </a:r>
            <a:endParaRPr sz="3067" dirty="0">
              <a:solidFill>
                <a:srgbClr val="BE531C"/>
              </a:solidFill>
            </a:endParaRPr>
          </a:p>
          <a:p>
            <a:pPr lvl="1" indent="-441102">
              <a:spcBef>
                <a:spcPts val="0"/>
              </a:spcBef>
              <a:buClr>
                <a:srgbClr val="BE531C"/>
              </a:buClr>
              <a:buSzPct val="100000"/>
              <a:buFont typeface="Arial"/>
              <a:buChar char="○"/>
            </a:pPr>
            <a:r>
              <a:rPr lang="en" sz="3067">
                <a:solidFill>
                  <a:srgbClr val="BE531C"/>
                </a:solidFill>
              </a:rPr>
              <a:t>request opportunities for regular meetings to formulate suggestions and to participate, as appropriate, in decisions about the education of your child. The school is required to respond to any such suggestions as soon as practicably possible.</a:t>
            </a:r>
            <a:endParaRPr sz="3067" dirty="0">
              <a:solidFill>
                <a:srgbClr val="BE531C"/>
              </a:solidFill>
            </a:endParaRPr>
          </a:p>
          <a:p>
            <a:pPr marL="0" indent="0">
              <a:lnSpc>
                <a:spcPct val="100000"/>
              </a:lnSpc>
              <a:buNone/>
            </a:pPr>
            <a:endParaRPr sz="3067" dirty="0">
              <a:solidFill>
                <a:srgbClr val="7BA7BC"/>
              </a:solidFill>
            </a:endParaRPr>
          </a:p>
        </p:txBody>
      </p:sp>
      <p:pic>
        <p:nvPicPr>
          <p:cNvPr id="2" name="Picture 1">
            <a:extLst>
              <a:ext uri="{FF2B5EF4-FFF2-40B4-BE49-F238E27FC236}">
                <a16:creationId xmlns:a16="http://schemas.microsoft.com/office/drawing/2014/main" id="{72E8CD18-0396-6BFF-BDBE-4F0F15258EB6}"/>
              </a:ext>
            </a:extLst>
          </p:cNvPr>
          <p:cNvPicPr>
            <a:picLocks noChangeAspect="1"/>
          </p:cNvPicPr>
          <p:nvPr/>
        </p:nvPicPr>
        <p:blipFill>
          <a:blip r:embed="rId3"/>
          <a:stretch>
            <a:fillRect/>
          </a:stretch>
        </p:blipFill>
        <p:spPr>
          <a:xfrm>
            <a:off x="8754112" y="153524"/>
            <a:ext cx="3540719" cy="327036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64D0-0FCF-4711-6A41-B73A896347FE}"/>
              </a:ext>
            </a:extLst>
          </p:cNvPr>
          <p:cNvSpPr>
            <a:spLocks noGrp="1"/>
          </p:cNvSpPr>
          <p:nvPr>
            <p:ph type="ctrTitle"/>
          </p:nvPr>
        </p:nvSpPr>
        <p:spPr>
          <a:xfrm>
            <a:off x="853142" y="-329609"/>
            <a:ext cx="10654017" cy="1912746"/>
          </a:xfrm>
        </p:spPr>
        <p:txBody>
          <a:bodyPr/>
          <a:lstStyle/>
          <a:p>
            <a:r>
              <a:rPr lang="en-US" dirty="0"/>
              <a:t>FEP &amp; SCHOOL COMPACT</a:t>
            </a:r>
          </a:p>
        </p:txBody>
      </p:sp>
      <p:pic>
        <p:nvPicPr>
          <p:cNvPr id="8" name="Picture 7">
            <a:extLst>
              <a:ext uri="{FF2B5EF4-FFF2-40B4-BE49-F238E27FC236}">
                <a16:creationId xmlns:a16="http://schemas.microsoft.com/office/drawing/2014/main" id="{30201DAB-6D08-5E8F-5F9F-B6CDBCC02589}"/>
              </a:ext>
            </a:extLst>
          </p:cNvPr>
          <p:cNvPicPr>
            <a:picLocks noChangeAspect="1"/>
          </p:cNvPicPr>
          <p:nvPr/>
        </p:nvPicPr>
        <p:blipFill>
          <a:blip r:embed="rId2"/>
          <a:stretch>
            <a:fillRect/>
          </a:stretch>
        </p:blipFill>
        <p:spPr>
          <a:xfrm>
            <a:off x="1658679" y="758894"/>
            <a:ext cx="4437046" cy="5707070"/>
          </a:xfrm>
          <a:prstGeom prst="rect">
            <a:avLst/>
          </a:prstGeom>
        </p:spPr>
      </p:pic>
      <p:sp>
        <p:nvSpPr>
          <p:cNvPr id="10" name="Oval 9">
            <a:extLst>
              <a:ext uri="{FF2B5EF4-FFF2-40B4-BE49-F238E27FC236}">
                <a16:creationId xmlns:a16="http://schemas.microsoft.com/office/drawing/2014/main" id="{3B32B40D-D8F5-104F-A8E5-B85C5A73F2D5}"/>
              </a:ext>
            </a:extLst>
          </p:cNvPr>
          <p:cNvSpPr/>
          <p:nvPr/>
        </p:nvSpPr>
        <p:spPr>
          <a:xfrm rot="880401">
            <a:off x="6974165" y="1700674"/>
            <a:ext cx="3823876" cy="2912984"/>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DLaM Display" panose="02010000000000000000" pitchFamily="2" charset="0"/>
                <a:ea typeface="ADLaM Display" panose="02010000000000000000" pitchFamily="2" charset="0"/>
                <a:cs typeface="ADLaM Display" panose="02010000000000000000" pitchFamily="2" charset="0"/>
              </a:rPr>
              <a:t>Make sure you have a copy from sign-in table</a:t>
            </a:r>
          </a:p>
        </p:txBody>
      </p:sp>
    </p:spTree>
    <p:extLst>
      <p:ext uri="{BB962C8B-B14F-4D97-AF65-F5344CB8AC3E}">
        <p14:creationId xmlns:p14="http://schemas.microsoft.com/office/powerpoint/2010/main" val="836797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279" name="Google Shape;279;p4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85000" lnSpcReduction="10000"/>
          </a:bodyPr>
          <a:lstStyle/>
          <a:p>
            <a:pPr marL="0" indent="0">
              <a:lnSpc>
                <a:spcPct val="100000"/>
              </a:lnSpc>
              <a:buNone/>
            </a:pPr>
            <a:r>
              <a:rPr lang="en" sz="5333"/>
              <a:t>What can Title I funds be used for?</a:t>
            </a:r>
            <a:endParaRPr sz="5333" dirty="0"/>
          </a:p>
          <a:p>
            <a:pPr indent="0">
              <a:lnSpc>
                <a:spcPct val="100000"/>
              </a:lnSpc>
              <a:buNone/>
            </a:pPr>
            <a:endParaRPr sz="3067" dirty="0">
              <a:solidFill>
                <a:srgbClr val="FFAB40"/>
              </a:solidFill>
            </a:endParaRPr>
          </a:p>
          <a:p>
            <a:pPr indent="-470311">
              <a:lnSpc>
                <a:spcPct val="100000"/>
              </a:lnSpc>
              <a:buClr>
                <a:srgbClr val="BE531C"/>
              </a:buClr>
              <a:buSzPct val="100000"/>
              <a:buFont typeface="Arial"/>
              <a:buChar char="●"/>
            </a:pPr>
            <a:r>
              <a:rPr lang="en" sz="3067">
                <a:solidFill>
                  <a:srgbClr val="BE531C"/>
                </a:solidFill>
              </a:rPr>
              <a:t>In general, Title I funds may be used for:</a:t>
            </a:r>
            <a:endParaRPr sz="3067" dirty="0">
              <a:solidFill>
                <a:srgbClr val="BE531C"/>
              </a:solidFill>
            </a:endParaRPr>
          </a:p>
          <a:p>
            <a:pPr lvl="1" indent="-470311">
              <a:spcBef>
                <a:spcPts val="0"/>
              </a:spcBef>
              <a:buClr>
                <a:srgbClr val="BE531C"/>
              </a:buClr>
              <a:buSzPct val="100000"/>
              <a:buFont typeface="Arial"/>
              <a:buChar char="○"/>
            </a:pPr>
            <a:r>
              <a:rPr lang="en" sz="3067">
                <a:solidFill>
                  <a:srgbClr val="BE531C"/>
                </a:solidFill>
              </a:rPr>
              <a:t>smaller class sizes,</a:t>
            </a:r>
            <a:endParaRPr sz="3067" dirty="0">
              <a:solidFill>
                <a:srgbClr val="BE531C"/>
              </a:solidFill>
            </a:endParaRPr>
          </a:p>
          <a:p>
            <a:pPr lvl="1" indent="-470311">
              <a:spcBef>
                <a:spcPts val="0"/>
              </a:spcBef>
              <a:buClr>
                <a:srgbClr val="BE531C"/>
              </a:buClr>
              <a:buSzPct val="100000"/>
              <a:buFont typeface="Arial"/>
              <a:buChar char="○"/>
            </a:pPr>
            <a:r>
              <a:rPr lang="en" sz="3067">
                <a:solidFill>
                  <a:srgbClr val="BE531C"/>
                </a:solidFill>
              </a:rPr>
              <a:t>additional teachers and paraprofessionals,</a:t>
            </a:r>
            <a:endParaRPr sz="3067" dirty="0">
              <a:solidFill>
                <a:srgbClr val="BE531C"/>
              </a:solidFill>
            </a:endParaRPr>
          </a:p>
          <a:p>
            <a:pPr lvl="1" indent="-470311">
              <a:spcBef>
                <a:spcPts val="0"/>
              </a:spcBef>
              <a:buClr>
                <a:srgbClr val="BE531C"/>
              </a:buClr>
              <a:buSzPct val="100000"/>
              <a:buFont typeface="Arial"/>
              <a:buChar char="○"/>
            </a:pPr>
            <a:r>
              <a:rPr lang="en" sz="3067">
                <a:solidFill>
                  <a:srgbClr val="BE531C"/>
                </a:solidFill>
              </a:rPr>
              <a:t>additional training for school staff,</a:t>
            </a:r>
            <a:endParaRPr sz="3067" dirty="0">
              <a:solidFill>
                <a:srgbClr val="BE531C"/>
              </a:solidFill>
            </a:endParaRPr>
          </a:p>
          <a:p>
            <a:pPr lvl="1" indent="-470311">
              <a:spcBef>
                <a:spcPts val="0"/>
              </a:spcBef>
              <a:buClr>
                <a:srgbClr val="BE531C"/>
              </a:buClr>
              <a:buSzPct val="100000"/>
              <a:buFont typeface="Arial"/>
              <a:buChar char="○"/>
            </a:pPr>
            <a:r>
              <a:rPr lang="en" sz="3067">
                <a:solidFill>
                  <a:srgbClr val="BE531C"/>
                </a:solidFill>
              </a:rPr>
              <a:t>extra time for instruction (before and/or after school programs),</a:t>
            </a:r>
            <a:endParaRPr sz="3067" dirty="0">
              <a:solidFill>
                <a:srgbClr val="BE531C"/>
              </a:solidFill>
            </a:endParaRPr>
          </a:p>
          <a:p>
            <a:pPr lvl="1" indent="-470311">
              <a:spcBef>
                <a:spcPts val="0"/>
              </a:spcBef>
              <a:buClr>
                <a:srgbClr val="BE531C"/>
              </a:buClr>
              <a:buSzPct val="100000"/>
              <a:buFont typeface="Arial"/>
              <a:buChar char="○"/>
            </a:pPr>
            <a:r>
              <a:rPr lang="en" sz="3067">
                <a:solidFill>
                  <a:srgbClr val="BE531C"/>
                </a:solidFill>
              </a:rPr>
              <a:t>parent and family engagement activities, and/or</a:t>
            </a:r>
            <a:endParaRPr sz="3067" dirty="0">
              <a:solidFill>
                <a:srgbClr val="BE531C"/>
              </a:solidFill>
            </a:endParaRPr>
          </a:p>
          <a:p>
            <a:pPr lvl="1" indent="-470311">
              <a:spcBef>
                <a:spcPts val="0"/>
              </a:spcBef>
              <a:buClr>
                <a:srgbClr val="BE531C"/>
              </a:buClr>
              <a:buSzPct val="100000"/>
              <a:buFont typeface="Arial"/>
              <a:buChar char="○"/>
            </a:pPr>
            <a:r>
              <a:rPr lang="en" sz="3067">
                <a:solidFill>
                  <a:srgbClr val="BE531C"/>
                </a:solidFill>
              </a:rPr>
              <a:t>a variety of supplemental teaching materials, equipment, and technology.</a:t>
            </a:r>
            <a:endParaRPr sz="3067" dirty="0">
              <a:solidFill>
                <a:srgbClr val="7BA7BC"/>
              </a:solidFill>
            </a:endParaRPr>
          </a:p>
        </p:txBody>
      </p:sp>
      <p:pic>
        <p:nvPicPr>
          <p:cNvPr id="2" name="Picture 1">
            <a:extLst>
              <a:ext uri="{FF2B5EF4-FFF2-40B4-BE49-F238E27FC236}">
                <a16:creationId xmlns:a16="http://schemas.microsoft.com/office/drawing/2014/main" id="{BC36EF0F-BC3E-4475-FE0D-9BC4BD01554B}"/>
              </a:ext>
            </a:extLst>
          </p:cNvPr>
          <p:cNvPicPr>
            <a:picLocks noChangeAspect="1"/>
          </p:cNvPicPr>
          <p:nvPr/>
        </p:nvPicPr>
        <p:blipFill>
          <a:blip r:embed="rId3"/>
          <a:stretch>
            <a:fillRect/>
          </a:stretch>
        </p:blipFill>
        <p:spPr>
          <a:xfrm>
            <a:off x="8707315" y="593367"/>
            <a:ext cx="3813426" cy="35222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285" name="Google Shape;285;p4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85000" lnSpcReduction="10000"/>
          </a:bodyPr>
          <a:lstStyle/>
          <a:p>
            <a:pPr marL="0" indent="0">
              <a:lnSpc>
                <a:spcPct val="100000"/>
              </a:lnSpc>
              <a:buNone/>
            </a:pPr>
            <a:r>
              <a:rPr lang="en" sz="5333" dirty="0"/>
              <a:t>How does our school use Title I funds?</a:t>
            </a:r>
            <a:endParaRPr sz="5333" dirty="0"/>
          </a:p>
          <a:p>
            <a:pPr indent="0">
              <a:lnSpc>
                <a:spcPct val="100000"/>
              </a:lnSpc>
              <a:buNone/>
            </a:pPr>
            <a:endParaRPr sz="3067" dirty="0">
              <a:solidFill>
                <a:srgbClr val="FFAB40"/>
              </a:solidFill>
            </a:endParaRPr>
          </a:p>
          <a:p>
            <a:pPr indent="-484916">
              <a:buClr>
                <a:srgbClr val="BE531C"/>
              </a:buClr>
              <a:buSzPct val="100000"/>
              <a:buFont typeface="Arial"/>
              <a:buChar char="●"/>
            </a:pPr>
            <a:r>
              <a:rPr lang="en" sz="3067" dirty="0">
                <a:solidFill>
                  <a:srgbClr val="BE531C"/>
                </a:solidFill>
              </a:rPr>
              <a:t>Our school was allotted approximately $213,532.66 in Title I funding.</a:t>
            </a:r>
            <a:endParaRPr sz="3067" dirty="0">
              <a:solidFill>
                <a:srgbClr val="BE531C"/>
              </a:solidFill>
            </a:endParaRPr>
          </a:p>
          <a:p>
            <a:pPr indent="-484916">
              <a:buClr>
                <a:srgbClr val="BE531C"/>
              </a:buClr>
              <a:buSzPct val="100000"/>
              <a:buFont typeface="Arial"/>
              <a:buChar char="●"/>
            </a:pPr>
            <a:r>
              <a:rPr lang="en" sz="3067" dirty="0">
                <a:solidFill>
                  <a:srgbClr val="BE531C"/>
                </a:solidFill>
              </a:rPr>
              <a:t>We developed a Schoolwide Program, which means we plan to spend our funds on the following:</a:t>
            </a:r>
            <a:endParaRPr sz="3067" dirty="0">
              <a:solidFill>
                <a:srgbClr val="BE531C"/>
              </a:solidFill>
            </a:endParaRPr>
          </a:p>
          <a:p>
            <a:pPr lvl="1" indent="-484916">
              <a:spcBef>
                <a:spcPts val="0"/>
              </a:spcBef>
              <a:buClr>
                <a:srgbClr val="BE531C"/>
              </a:buClr>
              <a:buSzPct val="100000"/>
              <a:buFont typeface="Arial"/>
              <a:buChar char="○"/>
            </a:pPr>
            <a:r>
              <a:rPr lang="en" sz="3067" dirty="0">
                <a:solidFill>
                  <a:srgbClr val="BE531C"/>
                </a:solidFill>
              </a:rPr>
              <a:t>Supplemental staff</a:t>
            </a:r>
            <a:endParaRPr sz="3067" dirty="0">
              <a:solidFill>
                <a:srgbClr val="BE531C"/>
              </a:solidFill>
            </a:endParaRPr>
          </a:p>
          <a:p>
            <a:pPr lvl="1" indent="-484916">
              <a:spcBef>
                <a:spcPts val="0"/>
              </a:spcBef>
              <a:buClr>
                <a:srgbClr val="BE531C"/>
              </a:buClr>
              <a:buSzPct val="100000"/>
              <a:buFont typeface="Arial"/>
              <a:buChar char="○"/>
            </a:pPr>
            <a:r>
              <a:rPr lang="en" sz="3067" dirty="0">
                <a:solidFill>
                  <a:srgbClr val="BE531C"/>
                </a:solidFill>
              </a:rPr>
              <a:t>Programs/Materials/Supplies:</a:t>
            </a:r>
            <a:endParaRPr sz="3067" dirty="0">
              <a:solidFill>
                <a:srgbClr val="BE531C"/>
              </a:solidFill>
            </a:endParaRPr>
          </a:p>
          <a:p>
            <a:pPr lvl="1" indent="-484916">
              <a:spcBef>
                <a:spcPts val="0"/>
              </a:spcBef>
              <a:buClr>
                <a:srgbClr val="BE531C"/>
              </a:buClr>
              <a:buSzPct val="100000"/>
              <a:buFont typeface="Arial"/>
              <a:buChar char="○"/>
            </a:pPr>
            <a:r>
              <a:rPr lang="en" sz="3067" dirty="0">
                <a:solidFill>
                  <a:srgbClr val="BE531C"/>
                </a:solidFill>
              </a:rPr>
              <a:t>Teacher Professional Development</a:t>
            </a:r>
          </a:p>
          <a:p>
            <a:pPr lvl="1" indent="-484916">
              <a:spcBef>
                <a:spcPts val="0"/>
              </a:spcBef>
              <a:buClr>
                <a:srgbClr val="BE531C"/>
              </a:buClr>
              <a:buSzPct val="100000"/>
              <a:buFont typeface="Arial"/>
              <a:buChar char="○"/>
            </a:pPr>
            <a:r>
              <a:rPr lang="en" sz="3067" dirty="0">
                <a:solidFill>
                  <a:srgbClr val="BE531C"/>
                </a:solidFill>
              </a:rPr>
              <a:t>Family Engagement Events</a:t>
            </a:r>
          </a:p>
          <a:p>
            <a:pPr lvl="1" indent="-484916">
              <a:spcBef>
                <a:spcPts val="0"/>
              </a:spcBef>
              <a:buClr>
                <a:srgbClr val="BE531C"/>
              </a:buClr>
              <a:buSzPct val="100000"/>
              <a:buFont typeface="Arial"/>
              <a:buChar char="○"/>
            </a:pPr>
            <a:r>
              <a:rPr lang="en-US" sz="3067" dirty="0">
                <a:solidFill>
                  <a:srgbClr val="BE531C"/>
                </a:solidFill>
              </a:rPr>
              <a:t>Supplemental Software Programs</a:t>
            </a:r>
            <a:endParaRPr sz="3067" dirty="0">
              <a:solidFill>
                <a:srgbClr val="BE531C"/>
              </a:solidFill>
            </a:endParaRPr>
          </a:p>
        </p:txBody>
      </p:sp>
      <p:pic>
        <p:nvPicPr>
          <p:cNvPr id="2" name="Picture 1">
            <a:extLst>
              <a:ext uri="{FF2B5EF4-FFF2-40B4-BE49-F238E27FC236}">
                <a16:creationId xmlns:a16="http://schemas.microsoft.com/office/drawing/2014/main" id="{16AA8DDF-BE05-D866-3C61-F719420B7DA4}"/>
              </a:ext>
            </a:extLst>
          </p:cNvPr>
          <p:cNvPicPr>
            <a:picLocks noChangeAspect="1"/>
          </p:cNvPicPr>
          <p:nvPr/>
        </p:nvPicPr>
        <p:blipFill>
          <a:blip r:embed="rId3"/>
          <a:stretch>
            <a:fillRect/>
          </a:stretch>
        </p:blipFill>
        <p:spPr>
          <a:xfrm>
            <a:off x="7935789" y="3124200"/>
            <a:ext cx="3908399" cy="360997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 name="Rectangle 1">
            <a:extLst>
              <a:ext uri="{FF2B5EF4-FFF2-40B4-BE49-F238E27FC236}">
                <a16:creationId xmlns:a16="http://schemas.microsoft.com/office/drawing/2014/main" id="{1FA538B9-482B-4725-8DA3-6366C19EEA94}"/>
              </a:ext>
            </a:extLst>
          </p:cNvPr>
          <p:cNvSpPr/>
          <p:nvPr/>
        </p:nvSpPr>
        <p:spPr>
          <a:xfrm>
            <a:off x="4060272" y="5729681"/>
            <a:ext cx="4496499" cy="922789"/>
          </a:xfrm>
          <a:prstGeom prst="rect">
            <a:avLst/>
          </a:prstGeom>
          <a:solidFill>
            <a:schemeClr val="bg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5" name="Google Shape;365;p51" descr="Bellevue Middle...Home of the Brilliant Bobcats" title="BellevueMiddleSchool 1">
            <a:hlinkClick r:id="rId3"/>
          </p:cNvPr>
          <p:cNvPicPr preferRelativeResize="0"/>
          <p:nvPr/>
        </p:nvPicPr>
        <p:blipFill>
          <a:blip r:embed="rId4">
            <a:alphaModFix/>
          </a:blip>
          <a:stretch>
            <a:fillRect/>
          </a:stretch>
        </p:blipFill>
        <p:spPr>
          <a:xfrm>
            <a:off x="1487625" y="380659"/>
            <a:ext cx="8981836" cy="3805348"/>
          </a:xfrm>
          <a:prstGeom prst="rect">
            <a:avLst/>
          </a:prstGeom>
          <a:noFill/>
          <a:ln>
            <a:noFill/>
          </a:ln>
        </p:spPr>
      </p:pic>
      <p:sp>
        <p:nvSpPr>
          <p:cNvPr id="366" name="Google Shape;366;p51"/>
          <p:cNvSpPr txBox="1">
            <a:spLocks noGrp="1"/>
          </p:cNvSpPr>
          <p:nvPr>
            <p:ph type="title"/>
          </p:nvPr>
        </p:nvSpPr>
        <p:spPr>
          <a:xfrm>
            <a:off x="1042967" y="4574667"/>
            <a:ext cx="10318400" cy="2177200"/>
          </a:xfrm>
          <a:prstGeom prst="rect">
            <a:avLst/>
          </a:prstGeom>
        </p:spPr>
        <p:style>
          <a:lnRef idx="3">
            <a:schemeClr val="lt1"/>
          </a:lnRef>
          <a:fillRef idx="1">
            <a:schemeClr val="accent3"/>
          </a:fillRef>
          <a:effectRef idx="1">
            <a:schemeClr val="accent3"/>
          </a:effectRef>
          <a:fontRef idx="minor">
            <a:schemeClr val="lt1"/>
          </a:fontRef>
        </p:style>
        <p:txBody>
          <a:bodyPr spcFirstLastPara="1" wrap="square" lIns="121900" tIns="121900" rIns="121900" bIns="121900" anchor="ctr" anchorCtr="0">
            <a:noAutofit/>
          </a:bodyPr>
          <a:lstStyle/>
          <a:p>
            <a:r>
              <a:rPr lang="en-US" sz="3200" dirty="0">
                <a:solidFill>
                  <a:srgbClr val="000000"/>
                </a:solidFill>
                <a:latin typeface="MS UI Gothic" panose="020B0600070205080204" pitchFamily="34" charset="-128"/>
                <a:ea typeface="MS UI Gothic" panose="020B0600070205080204" pitchFamily="34" charset="-128"/>
              </a:rPr>
              <a:t>Annual Title 1 Parent Meeting</a:t>
            </a:r>
            <a:endParaRPr sz="3200" dirty="0">
              <a:solidFill>
                <a:srgbClr val="000000"/>
              </a:solidFill>
              <a:latin typeface="MS UI Gothic" panose="020B0600070205080204" pitchFamily="34" charset="-128"/>
              <a:ea typeface="MS UI Gothic" panose="020B0600070205080204" pitchFamily="34" charset="-128"/>
            </a:endParaRPr>
          </a:p>
          <a:p>
            <a:r>
              <a:rPr lang="en" sz="2400" dirty="0">
                <a:solidFill>
                  <a:srgbClr val="000000"/>
                </a:solidFill>
                <a:latin typeface="MS UI Gothic" panose="020B0600070205080204" pitchFamily="34" charset="-128"/>
                <a:ea typeface="MS UI Gothic" panose="020B0600070205080204" pitchFamily="34" charset="-128"/>
              </a:rPr>
              <a:t>Wednesday, September 26, 2024</a:t>
            </a:r>
            <a:br>
              <a:rPr lang="en" sz="3200" dirty="0">
                <a:solidFill>
                  <a:srgbClr val="000000"/>
                </a:solidFill>
                <a:latin typeface="MS UI Gothic" panose="020B0600070205080204" pitchFamily="34" charset="-128"/>
                <a:ea typeface="MS UI Gothic" panose="020B0600070205080204" pitchFamily="34" charset="-128"/>
              </a:rPr>
            </a:br>
            <a:r>
              <a:rPr lang="en-US" sz="3200" dirty="0">
                <a:solidFill>
                  <a:srgbClr val="000000"/>
                </a:solidFill>
                <a:latin typeface="MS UI Gothic" panose="020B0600070205080204" pitchFamily="34" charset="-128"/>
                <a:ea typeface="MS UI Gothic" panose="020B0600070205080204" pitchFamily="34" charset="-128"/>
              </a:rPr>
              <a:t> 10:00 a.m. &amp; 5:00 p.m.</a:t>
            </a:r>
            <a:endParaRPr sz="3200" dirty="0">
              <a:solidFill>
                <a:srgbClr val="000000"/>
              </a:solidFill>
              <a:latin typeface="MS UI Gothic" panose="020B0600070205080204" pitchFamily="34" charset="-128"/>
              <a:ea typeface="MS UI Gothic" panose="020B0600070205080204" pitchFamily="34" charset="-128"/>
            </a:endParaRPr>
          </a:p>
        </p:txBody>
      </p:sp>
      <p:sp>
        <p:nvSpPr>
          <p:cNvPr id="3" name="Rectangle 2">
            <a:extLst>
              <a:ext uri="{FF2B5EF4-FFF2-40B4-BE49-F238E27FC236}">
                <a16:creationId xmlns:a16="http://schemas.microsoft.com/office/drawing/2014/main" id="{5D02B120-BD0E-4C63-89E2-4A2D85740E47}"/>
              </a:ext>
            </a:extLst>
          </p:cNvPr>
          <p:cNvSpPr/>
          <p:nvPr/>
        </p:nvSpPr>
        <p:spPr>
          <a:xfrm>
            <a:off x="1300293" y="205530"/>
            <a:ext cx="8981836" cy="574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BELLEVUE MIDDLE SCHOOL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291" name="Google Shape;291;p5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77500" lnSpcReduction="20000"/>
          </a:bodyPr>
          <a:lstStyle/>
          <a:p>
            <a:pPr marL="0" indent="0">
              <a:lnSpc>
                <a:spcPct val="100000"/>
              </a:lnSpc>
              <a:buNone/>
            </a:pPr>
            <a:r>
              <a:rPr lang="en" sz="5333" dirty="0"/>
              <a:t>What is the SIP</a:t>
            </a:r>
            <a:endParaRPr sz="5333" dirty="0"/>
          </a:p>
          <a:p>
            <a:pPr indent="0">
              <a:lnSpc>
                <a:spcPct val="100000"/>
              </a:lnSpc>
              <a:buNone/>
            </a:pPr>
            <a:endParaRPr sz="3067" dirty="0">
              <a:solidFill>
                <a:srgbClr val="FFAB40"/>
              </a:solidFill>
            </a:endParaRPr>
          </a:p>
          <a:p>
            <a:pPr indent="-455706">
              <a:buClr>
                <a:srgbClr val="BE531C"/>
              </a:buClr>
              <a:buSzPct val="100000"/>
              <a:buFont typeface="Arial"/>
              <a:buChar char="●"/>
            </a:pPr>
            <a:r>
              <a:rPr lang="en" sz="3067" dirty="0">
                <a:solidFill>
                  <a:srgbClr val="BE531C"/>
                </a:solidFill>
              </a:rPr>
              <a:t>The SIP is the School Improvement Plan. It includes:</a:t>
            </a:r>
            <a:endParaRPr sz="3067" dirty="0">
              <a:solidFill>
                <a:srgbClr val="BE531C"/>
              </a:solidFill>
            </a:endParaRPr>
          </a:p>
          <a:p>
            <a:pPr lvl="1" indent="-455706">
              <a:spcBef>
                <a:spcPts val="0"/>
              </a:spcBef>
              <a:buClr>
                <a:srgbClr val="BE531C"/>
              </a:buClr>
              <a:buSzPct val="100000"/>
              <a:buFont typeface="Arial"/>
              <a:buChar char="○"/>
            </a:pPr>
            <a:r>
              <a:rPr lang="en" sz="3067" dirty="0">
                <a:solidFill>
                  <a:srgbClr val="BE531C"/>
                </a:solidFill>
              </a:rPr>
              <a:t>The identification of the school planning team and how they will be engaged in the planning process;</a:t>
            </a:r>
            <a:endParaRPr sz="3067" dirty="0">
              <a:solidFill>
                <a:srgbClr val="BE531C"/>
              </a:solidFill>
            </a:endParaRPr>
          </a:p>
          <a:p>
            <a:pPr lvl="1" indent="-455706">
              <a:spcBef>
                <a:spcPts val="0"/>
              </a:spcBef>
              <a:buClr>
                <a:srgbClr val="BE531C"/>
              </a:buClr>
              <a:buSzPct val="100000"/>
              <a:buFont typeface="Arial"/>
              <a:buChar char="○"/>
            </a:pPr>
            <a:r>
              <a:rPr lang="en" sz="3067" dirty="0">
                <a:solidFill>
                  <a:srgbClr val="BE531C"/>
                </a:solidFill>
              </a:rPr>
              <a:t>A needs assessment and summary of academic and non-academic data;</a:t>
            </a:r>
            <a:endParaRPr sz="3067" dirty="0">
              <a:solidFill>
                <a:srgbClr val="BE531C"/>
              </a:solidFill>
            </a:endParaRPr>
          </a:p>
          <a:p>
            <a:pPr lvl="1" indent="-455706">
              <a:spcBef>
                <a:spcPts val="0"/>
              </a:spcBef>
              <a:buClr>
                <a:srgbClr val="BE531C"/>
              </a:buClr>
              <a:buSzPct val="100000"/>
              <a:buFont typeface="Arial"/>
              <a:buChar char="○"/>
            </a:pPr>
            <a:r>
              <a:rPr lang="en" sz="3067" dirty="0">
                <a:solidFill>
                  <a:srgbClr val="BE531C"/>
                </a:solidFill>
              </a:rPr>
              <a:t>prioritized goals, strategies, and action steps to help address the academic and non-academic needs of students;</a:t>
            </a:r>
            <a:endParaRPr sz="3067" dirty="0">
              <a:solidFill>
                <a:srgbClr val="BE531C"/>
              </a:solidFill>
            </a:endParaRPr>
          </a:p>
          <a:p>
            <a:pPr lvl="1" indent="-455706">
              <a:spcBef>
                <a:spcPts val="0"/>
              </a:spcBef>
              <a:buClr>
                <a:srgbClr val="BE531C"/>
              </a:buClr>
              <a:buSzPct val="100000"/>
              <a:buFont typeface="Arial"/>
              <a:buChar char="○"/>
            </a:pPr>
            <a:r>
              <a:rPr lang="en" sz="3067" dirty="0">
                <a:solidFill>
                  <a:srgbClr val="BE531C"/>
                </a:solidFill>
              </a:rPr>
              <a:t>Teacher and staff professional development needs</a:t>
            </a:r>
            <a:endParaRPr sz="3067" dirty="0">
              <a:solidFill>
                <a:srgbClr val="BE531C"/>
              </a:solidFill>
            </a:endParaRPr>
          </a:p>
          <a:p>
            <a:pPr lvl="1" indent="-455706">
              <a:spcBef>
                <a:spcPts val="0"/>
              </a:spcBef>
              <a:buClr>
                <a:srgbClr val="BE531C"/>
              </a:buClr>
              <a:buSzPct val="100000"/>
              <a:buFont typeface="Arial"/>
              <a:buChar char="○"/>
            </a:pPr>
            <a:r>
              <a:rPr lang="en" sz="3067" dirty="0">
                <a:solidFill>
                  <a:srgbClr val="BE531C"/>
                </a:solidFill>
              </a:rPr>
              <a:t>Budgets and the coordination of resources.</a:t>
            </a:r>
            <a:endParaRPr sz="3067" dirty="0">
              <a:solidFill>
                <a:srgbClr val="BE531C"/>
              </a:solidFill>
            </a:endParaRPr>
          </a:p>
          <a:p>
            <a:pPr indent="-455706">
              <a:buClr>
                <a:srgbClr val="BE531C"/>
              </a:buClr>
              <a:buSzPct val="100000"/>
              <a:buFont typeface="Arial"/>
              <a:buChar char="●"/>
            </a:pPr>
            <a:r>
              <a:rPr lang="en" sz="3067" dirty="0">
                <a:solidFill>
                  <a:srgbClr val="BE531C"/>
                </a:solidFill>
              </a:rPr>
              <a:t>The school must include family representatives on our school planning team.</a:t>
            </a:r>
            <a:endParaRPr sz="3067" dirty="0">
              <a:solidFill>
                <a:srgbClr val="BE531C"/>
              </a:solidFill>
            </a:endParaRPr>
          </a:p>
        </p:txBody>
      </p:sp>
      <p:pic>
        <p:nvPicPr>
          <p:cNvPr id="2" name="Picture 1">
            <a:extLst>
              <a:ext uri="{FF2B5EF4-FFF2-40B4-BE49-F238E27FC236}">
                <a16:creationId xmlns:a16="http://schemas.microsoft.com/office/drawing/2014/main" id="{5749B2C5-D116-F776-7CB3-D04B13F4E4CD}"/>
              </a:ext>
            </a:extLst>
          </p:cNvPr>
          <p:cNvPicPr>
            <a:picLocks noChangeAspect="1"/>
          </p:cNvPicPr>
          <p:nvPr/>
        </p:nvPicPr>
        <p:blipFill>
          <a:blip r:embed="rId3"/>
          <a:stretch>
            <a:fillRect/>
          </a:stretch>
        </p:blipFill>
        <p:spPr>
          <a:xfrm>
            <a:off x="9316914" y="344815"/>
            <a:ext cx="2875086" cy="265555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297" name="Google Shape;297;p51"/>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77500" lnSpcReduction="20000"/>
          </a:bodyPr>
          <a:lstStyle/>
          <a:p>
            <a:pPr marL="0" indent="0">
              <a:buClr>
                <a:schemeClr val="dk1"/>
              </a:buClr>
              <a:buSzPct val="27500"/>
              <a:buNone/>
            </a:pPr>
            <a:r>
              <a:rPr lang="en" sz="5333" dirty="0"/>
              <a:t>How is parent and family engagement</a:t>
            </a:r>
            <a:endParaRPr sz="5333" dirty="0"/>
          </a:p>
          <a:p>
            <a:pPr marL="0" indent="0">
              <a:buNone/>
            </a:pPr>
            <a:r>
              <a:rPr lang="en" sz="5333" dirty="0"/>
              <a:t>funded?</a:t>
            </a:r>
            <a:endParaRPr sz="3067" dirty="0">
              <a:solidFill>
                <a:srgbClr val="FFAB40"/>
              </a:solidFill>
            </a:endParaRPr>
          </a:p>
          <a:p>
            <a:pPr indent="-455706">
              <a:buClr>
                <a:srgbClr val="BE531C"/>
              </a:buClr>
              <a:buSzPct val="100000"/>
              <a:buFont typeface="Arial"/>
              <a:buChar char="●"/>
            </a:pPr>
            <a:r>
              <a:rPr lang="en" sz="3067" dirty="0">
                <a:solidFill>
                  <a:srgbClr val="BE531C"/>
                </a:solidFill>
              </a:rPr>
              <a:t>Any district with a Title I allocation exceeding $500,000 is required by law to set aside 1% of its Title I allocation for parent and family engagement.</a:t>
            </a:r>
            <a:endParaRPr sz="3067" dirty="0">
              <a:solidFill>
                <a:srgbClr val="BE531C"/>
              </a:solidFill>
            </a:endParaRPr>
          </a:p>
          <a:p>
            <a:pPr indent="-455706">
              <a:buClr>
                <a:srgbClr val="BE531C"/>
              </a:buClr>
              <a:buSzPct val="100000"/>
              <a:buFont typeface="Arial"/>
              <a:buChar char="●"/>
            </a:pPr>
            <a:r>
              <a:rPr lang="en" sz="3067" dirty="0">
                <a:solidFill>
                  <a:srgbClr val="BE531C"/>
                </a:solidFill>
              </a:rPr>
              <a:t>Of that 1%, 10% may be reserved at the district for system-wide initiatives related to parent and family engagement. The remaining 90% must be allocated to all Title I schools in the district.</a:t>
            </a:r>
            <a:endParaRPr sz="3067" dirty="0">
              <a:solidFill>
                <a:srgbClr val="BE531C"/>
              </a:solidFill>
            </a:endParaRPr>
          </a:p>
          <a:p>
            <a:pPr indent="-455706">
              <a:buClr>
                <a:srgbClr val="BE531C"/>
              </a:buClr>
              <a:buSzPct val="100000"/>
              <a:buFont typeface="Arial"/>
              <a:buChar char="●"/>
            </a:pPr>
            <a:r>
              <a:rPr lang="en" sz="3067" dirty="0">
                <a:solidFill>
                  <a:srgbClr val="BE531C"/>
                </a:solidFill>
              </a:rPr>
              <a:t>You, as Title I parents and family members, have the right to be involved in how this money is spent.</a:t>
            </a:r>
            <a:endParaRPr sz="3067" dirty="0">
              <a:solidFill>
                <a:srgbClr val="BE531C"/>
              </a:solidFill>
            </a:endParaRPr>
          </a:p>
        </p:txBody>
      </p:sp>
      <p:pic>
        <p:nvPicPr>
          <p:cNvPr id="2" name="Picture 1">
            <a:extLst>
              <a:ext uri="{FF2B5EF4-FFF2-40B4-BE49-F238E27FC236}">
                <a16:creationId xmlns:a16="http://schemas.microsoft.com/office/drawing/2014/main" id="{BF749AE6-7101-F3D7-FB5D-0ADA245E97D5}"/>
              </a:ext>
            </a:extLst>
          </p:cNvPr>
          <p:cNvPicPr>
            <a:picLocks noChangeAspect="1"/>
          </p:cNvPicPr>
          <p:nvPr/>
        </p:nvPicPr>
        <p:blipFill>
          <a:blip r:embed="rId3"/>
          <a:stretch>
            <a:fillRect/>
          </a:stretch>
        </p:blipFill>
        <p:spPr>
          <a:xfrm>
            <a:off x="9516939" y="46969"/>
            <a:ext cx="3225619" cy="297932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303" name="Google Shape;303;p5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92500"/>
          </a:bodyPr>
          <a:lstStyle/>
          <a:p>
            <a:pPr marL="0" indent="0">
              <a:buNone/>
            </a:pPr>
            <a:r>
              <a:rPr lang="en" sz="5333" dirty="0"/>
              <a:t>How is parent and family engagement</a:t>
            </a:r>
            <a:endParaRPr sz="5333" dirty="0"/>
          </a:p>
          <a:p>
            <a:pPr marL="0" indent="0">
              <a:buNone/>
            </a:pPr>
            <a:r>
              <a:rPr lang="en" sz="5333" dirty="0"/>
              <a:t>funded?</a:t>
            </a:r>
            <a:endParaRPr sz="5333" dirty="0"/>
          </a:p>
          <a:p>
            <a:pPr indent="-499521">
              <a:buClr>
                <a:srgbClr val="BE531C"/>
              </a:buClr>
              <a:buSzPts val="2300"/>
              <a:buFont typeface="Arial"/>
              <a:buChar char="●"/>
            </a:pPr>
            <a:r>
              <a:rPr lang="en" sz="3067" dirty="0">
                <a:solidFill>
                  <a:srgbClr val="BE531C"/>
                </a:solidFill>
              </a:rPr>
              <a:t>In FY2024, we received $2,361. 67 Title I funds for parent and family engagement funding. We plan to use these funds for:</a:t>
            </a:r>
            <a:endParaRPr sz="3067" dirty="0">
              <a:solidFill>
                <a:srgbClr val="BE531C"/>
              </a:solidFill>
            </a:endParaRPr>
          </a:p>
          <a:p>
            <a:pPr lvl="1" indent="-499521">
              <a:spcBef>
                <a:spcPts val="0"/>
              </a:spcBef>
              <a:buClr>
                <a:srgbClr val="BE531C"/>
              </a:buClr>
              <a:buSzPts val="2300"/>
              <a:buFont typeface="Arial"/>
              <a:buChar char="○"/>
            </a:pPr>
            <a:r>
              <a:rPr lang="en" sz="3067" dirty="0">
                <a:solidFill>
                  <a:srgbClr val="BE531C"/>
                </a:solidFill>
              </a:rPr>
              <a:t>Parent and Family Engagement Meeting and Events</a:t>
            </a:r>
            <a:endParaRPr sz="3067" dirty="0">
              <a:solidFill>
                <a:srgbClr val="BE531C"/>
              </a:solidFill>
            </a:endParaRPr>
          </a:p>
          <a:p>
            <a:pPr indent="-499521">
              <a:buClr>
                <a:srgbClr val="BE531C"/>
              </a:buClr>
              <a:buSzPts val="2300"/>
              <a:buFont typeface="Arial"/>
              <a:buChar char="●"/>
            </a:pPr>
            <a:r>
              <a:rPr lang="en" sz="3067" dirty="0">
                <a:solidFill>
                  <a:srgbClr val="BE531C"/>
                </a:solidFill>
              </a:rPr>
              <a:t>Materials/Supplies</a:t>
            </a:r>
            <a:endParaRPr sz="3067" dirty="0">
              <a:solidFill>
                <a:srgbClr val="BE531C"/>
              </a:solidFill>
            </a:endParaRPr>
          </a:p>
        </p:txBody>
      </p:sp>
      <p:pic>
        <p:nvPicPr>
          <p:cNvPr id="2" name="Picture 1">
            <a:extLst>
              <a:ext uri="{FF2B5EF4-FFF2-40B4-BE49-F238E27FC236}">
                <a16:creationId xmlns:a16="http://schemas.microsoft.com/office/drawing/2014/main" id="{7F9A0FAE-808D-D7FA-B443-51B1459667BE}"/>
              </a:ext>
            </a:extLst>
          </p:cNvPr>
          <p:cNvPicPr>
            <a:picLocks noChangeAspect="1"/>
          </p:cNvPicPr>
          <p:nvPr/>
        </p:nvPicPr>
        <p:blipFill>
          <a:blip r:embed="rId3"/>
          <a:stretch>
            <a:fillRect/>
          </a:stretch>
        </p:blipFill>
        <p:spPr>
          <a:xfrm>
            <a:off x="9179064" y="3581400"/>
            <a:ext cx="3382467" cy="312419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309" name="Google Shape;309;p5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77500" lnSpcReduction="20000"/>
          </a:bodyPr>
          <a:lstStyle/>
          <a:p>
            <a:pPr marL="0" indent="0" algn="ctr">
              <a:buNone/>
            </a:pPr>
            <a:r>
              <a:rPr lang="en" sz="4100" b="1" dirty="0"/>
              <a:t>What is a Parent and Family Engagement Policy?</a:t>
            </a:r>
            <a:endParaRPr sz="4100" b="1" dirty="0"/>
          </a:p>
          <a:p>
            <a:pPr indent="-441102">
              <a:buClr>
                <a:srgbClr val="BE531C"/>
              </a:buClr>
              <a:buSzPct val="100000"/>
              <a:buFont typeface="Arial"/>
              <a:buChar char="●"/>
            </a:pPr>
            <a:r>
              <a:rPr lang="en" sz="3067" dirty="0">
                <a:solidFill>
                  <a:srgbClr val="BE531C"/>
                </a:solidFill>
              </a:rPr>
              <a:t>These plans address how the district and school will implement the parent and family engagement requirements of ESSA. Components should include:</a:t>
            </a:r>
            <a:endParaRPr sz="3067" dirty="0">
              <a:solidFill>
                <a:srgbClr val="BE531C"/>
              </a:solidFill>
            </a:endParaRPr>
          </a:p>
          <a:p>
            <a:pPr lvl="1" indent="-441102">
              <a:spcBef>
                <a:spcPts val="0"/>
              </a:spcBef>
              <a:buClr>
                <a:srgbClr val="BE531C"/>
              </a:buClr>
              <a:buSzPct val="100000"/>
              <a:buFont typeface="Arial"/>
              <a:buChar char="○"/>
            </a:pPr>
            <a:r>
              <a:rPr lang="en" sz="3067" dirty="0">
                <a:solidFill>
                  <a:srgbClr val="BE531C"/>
                </a:solidFill>
              </a:rPr>
              <a:t>how parents and families can be involved in decision-making and activities;</a:t>
            </a:r>
            <a:endParaRPr sz="3067" dirty="0">
              <a:solidFill>
                <a:srgbClr val="BE531C"/>
              </a:solidFill>
            </a:endParaRPr>
          </a:p>
          <a:p>
            <a:pPr lvl="1" indent="-441102">
              <a:spcBef>
                <a:spcPts val="0"/>
              </a:spcBef>
              <a:buClr>
                <a:srgbClr val="BE531C"/>
              </a:buClr>
              <a:buSzPct val="100000"/>
              <a:buFont typeface="Arial"/>
              <a:buChar char="○"/>
            </a:pPr>
            <a:r>
              <a:rPr lang="en" sz="3067" dirty="0">
                <a:solidFill>
                  <a:srgbClr val="BE531C"/>
                </a:solidFill>
              </a:rPr>
              <a:t>how parent and family engagement funds are being used;</a:t>
            </a:r>
            <a:endParaRPr sz="3067" dirty="0">
              <a:solidFill>
                <a:srgbClr val="BE531C"/>
              </a:solidFill>
            </a:endParaRPr>
          </a:p>
          <a:p>
            <a:pPr lvl="1" indent="-441102">
              <a:spcBef>
                <a:spcPts val="0"/>
              </a:spcBef>
              <a:buClr>
                <a:srgbClr val="BE531C"/>
              </a:buClr>
              <a:buSzPct val="100000"/>
              <a:buFont typeface="Arial"/>
              <a:buChar char="○"/>
            </a:pPr>
            <a:r>
              <a:rPr lang="en" sz="3067" dirty="0">
                <a:solidFill>
                  <a:srgbClr val="BE531C"/>
                </a:solidFill>
              </a:rPr>
              <a:t>how information and training will be provided to families; and</a:t>
            </a:r>
            <a:endParaRPr sz="3067" dirty="0">
              <a:solidFill>
                <a:srgbClr val="BE531C"/>
              </a:solidFill>
            </a:endParaRPr>
          </a:p>
          <a:p>
            <a:pPr lvl="1" indent="-441102">
              <a:spcBef>
                <a:spcPts val="0"/>
              </a:spcBef>
              <a:buClr>
                <a:srgbClr val="BE531C"/>
              </a:buClr>
              <a:buSzPct val="100000"/>
              <a:buFont typeface="Arial"/>
              <a:buChar char="○"/>
            </a:pPr>
            <a:r>
              <a:rPr lang="en" sz="3067" dirty="0">
                <a:solidFill>
                  <a:srgbClr val="BE531C"/>
                </a:solidFill>
              </a:rPr>
              <a:t>how the school will build capacity in families and staff for strong parent and family engagement.</a:t>
            </a:r>
            <a:endParaRPr sz="3067" dirty="0">
              <a:solidFill>
                <a:srgbClr val="BE531C"/>
              </a:solidFill>
            </a:endParaRPr>
          </a:p>
          <a:p>
            <a:pPr indent="-441102">
              <a:buClr>
                <a:srgbClr val="BE531C"/>
              </a:buClr>
              <a:buSzPct val="100000"/>
              <a:buFont typeface="Arial"/>
              <a:buChar char="●"/>
            </a:pPr>
            <a:r>
              <a:rPr lang="en" sz="3067" dirty="0">
                <a:solidFill>
                  <a:srgbClr val="BE531C"/>
                </a:solidFill>
              </a:rPr>
              <a:t>You, as a Title I parent or family member, have the right to be involved in the development of these plans.</a:t>
            </a:r>
            <a:endParaRPr sz="3067" dirty="0">
              <a:solidFill>
                <a:srgbClr val="BE531C"/>
              </a:solidFill>
            </a:endParaRPr>
          </a:p>
        </p:txBody>
      </p:sp>
      <p:pic>
        <p:nvPicPr>
          <p:cNvPr id="2" name="Picture 1">
            <a:extLst>
              <a:ext uri="{FF2B5EF4-FFF2-40B4-BE49-F238E27FC236}">
                <a16:creationId xmlns:a16="http://schemas.microsoft.com/office/drawing/2014/main" id="{B258D671-D4E6-79E2-F5CF-938B5181F136}"/>
              </a:ext>
            </a:extLst>
          </p:cNvPr>
          <p:cNvPicPr>
            <a:picLocks noChangeAspect="1"/>
          </p:cNvPicPr>
          <p:nvPr/>
        </p:nvPicPr>
        <p:blipFill>
          <a:blip r:embed="rId3"/>
          <a:stretch>
            <a:fillRect/>
          </a:stretch>
        </p:blipFill>
        <p:spPr>
          <a:xfrm>
            <a:off x="10063184" y="150000"/>
            <a:ext cx="2613486" cy="241393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315" name="Google Shape;315;p5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62500" lnSpcReduction="20000"/>
          </a:bodyPr>
          <a:lstStyle/>
          <a:p>
            <a:pPr marL="0" indent="0">
              <a:buNone/>
            </a:pPr>
            <a:r>
              <a:rPr lang="en" sz="5333"/>
              <a:t>What is a </a:t>
            </a:r>
            <a:r>
              <a:rPr lang="en" sz="5333" u="sng">
                <a:solidFill>
                  <a:schemeClr val="hlink"/>
                </a:solidFill>
                <a:hlinkClick r:id="rId3"/>
              </a:rPr>
              <a:t>School-Parent Compact</a:t>
            </a:r>
            <a:r>
              <a:rPr lang="en" sz="5333"/>
              <a:t>?</a:t>
            </a:r>
            <a:endParaRPr sz="5333" dirty="0"/>
          </a:p>
          <a:p>
            <a:pPr indent="-426497">
              <a:buClr>
                <a:srgbClr val="BE531C"/>
              </a:buClr>
              <a:buSzPct val="100000"/>
              <a:buFont typeface="Arial"/>
              <a:buChar char="●"/>
            </a:pPr>
            <a:r>
              <a:rPr lang="en" sz="3067">
                <a:solidFill>
                  <a:srgbClr val="BE531C"/>
                </a:solidFill>
              </a:rPr>
              <a:t>A school-parent compact is a written commitment that outlines how the entire school community – teachers, families, and students will share the responsibility for improved academic achievement.</a:t>
            </a:r>
            <a:endParaRPr sz="3067" dirty="0">
              <a:solidFill>
                <a:srgbClr val="BE531C"/>
              </a:solidFill>
            </a:endParaRPr>
          </a:p>
          <a:p>
            <a:pPr indent="-426497">
              <a:buClr>
                <a:srgbClr val="BE531C"/>
              </a:buClr>
              <a:buSzPct val="100000"/>
              <a:buFont typeface="Arial"/>
              <a:buChar char="●"/>
            </a:pPr>
            <a:r>
              <a:rPr lang="en" sz="3067">
                <a:solidFill>
                  <a:srgbClr val="BE531C"/>
                </a:solidFill>
              </a:rPr>
              <a:t>The compact must describe how the school will:</a:t>
            </a:r>
            <a:endParaRPr sz="3067" dirty="0">
              <a:solidFill>
                <a:srgbClr val="BE531C"/>
              </a:solidFill>
            </a:endParaRPr>
          </a:p>
          <a:p>
            <a:pPr lvl="1" indent="-426497">
              <a:spcBef>
                <a:spcPts val="0"/>
              </a:spcBef>
              <a:buClr>
                <a:srgbClr val="BE531C"/>
              </a:buClr>
              <a:buSzPct val="100000"/>
              <a:buFont typeface="Arial"/>
              <a:buChar char="○"/>
            </a:pPr>
            <a:r>
              <a:rPr lang="en" sz="3067">
                <a:solidFill>
                  <a:srgbClr val="BE531C"/>
                </a:solidFill>
              </a:rPr>
              <a:t>provide high-quality curriculum and instruction;</a:t>
            </a:r>
            <a:endParaRPr sz="3067" dirty="0">
              <a:solidFill>
                <a:srgbClr val="BE531C"/>
              </a:solidFill>
            </a:endParaRPr>
          </a:p>
          <a:p>
            <a:pPr lvl="1" indent="-426497">
              <a:spcBef>
                <a:spcPts val="0"/>
              </a:spcBef>
              <a:buClr>
                <a:srgbClr val="BE531C"/>
              </a:buClr>
              <a:buSzPct val="100000"/>
              <a:buFont typeface="Arial"/>
              <a:buChar char="○"/>
            </a:pPr>
            <a:r>
              <a:rPr lang="en" sz="3067">
                <a:solidFill>
                  <a:srgbClr val="BE531C"/>
                </a:solidFill>
              </a:rPr>
              <a:t>hold parent-teacher conferences, annually in elementary schools;</a:t>
            </a:r>
            <a:endParaRPr sz="3067" dirty="0">
              <a:solidFill>
                <a:srgbClr val="BE531C"/>
              </a:solidFill>
            </a:endParaRPr>
          </a:p>
          <a:p>
            <a:pPr lvl="1" indent="-426497">
              <a:spcBef>
                <a:spcPts val="0"/>
              </a:spcBef>
              <a:buClr>
                <a:srgbClr val="BE531C"/>
              </a:buClr>
              <a:buSzPct val="100000"/>
              <a:buFont typeface="Arial"/>
              <a:buChar char="○"/>
            </a:pPr>
            <a:r>
              <a:rPr lang="en" sz="3067">
                <a:solidFill>
                  <a:srgbClr val="BE531C"/>
                </a:solidFill>
              </a:rPr>
              <a:t>provide parents with reports on their child’s progress;</a:t>
            </a:r>
            <a:endParaRPr sz="3067" dirty="0">
              <a:solidFill>
                <a:srgbClr val="BE531C"/>
              </a:solidFill>
            </a:endParaRPr>
          </a:p>
          <a:p>
            <a:pPr lvl="1" indent="-426497">
              <a:spcBef>
                <a:spcPts val="0"/>
              </a:spcBef>
              <a:buClr>
                <a:srgbClr val="BE531C"/>
              </a:buClr>
              <a:buSzPct val="100000"/>
              <a:buFont typeface="Arial"/>
              <a:buChar char="○"/>
            </a:pPr>
            <a:r>
              <a:rPr lang="en" sz="3067">
                <a:solidFill>
                  <a:srgbClr val="BE531C"/>
                </a:solidFill>
              </a:rPr>
              <a:t>provide parents reasonable access to staff.</a:t>
            </a:r>
            <a:endParaRPr sz="3067" dirty="0">
              <a:solidFill>
                <a:srgbClr val="BE531C"/>
              </a:solidFill>
            </a:endParaRPr>
          </a:p>
          <a:p>
            <a:pPr lvl="1" indent="-426497">
              <a:spcBef>
                <a:spcPts val="0"/>
              </a:spcBef>
              <a:buClr>
                <a:srgbClr val="BE531C"/>
              </a:buClr>
              <a:buSzPct val="100000"/>
              <a:buFont typeface="Arial"/>
              <a:buChar char="○"/>
            </a:pPr>
            <a:r>
              <a:rPr lang="en" sz="3067">
                <a:solidFill>
                  <a:srgbClr val="BE531C"/>
                </a:solidFill>
              </a:rPr>
              <a:t>provide parents opportunities to volunteer; and</a:t>
            </a:r>
            <a:endParaRPr sz="3067" dirty="0">
              <a:solidFill>
                <a:srgbClr val="BE531C"/>
              </a:solidFill>
            </a:endParaRPr>
          </a:p>
          <a:p>
            <a:pPr lvl="1" indent="-426497">
              <a:spcBef>
                <a:spcPts val="0"/>
              </a:spcBef>
              <a:buClr>
                <a:srgbClr val="BE531C"/>
              </a:buClr>
              <a:buSzPct val="100000"/>
              <a:buFont typeface="Arial"/>
              <a:buChar char="○"/>
            </a:pPr>
            <a:r>
              <a:rPr lang="en" sz="3067">
                <a:solidFill>
                  <a:srgbClr val="BE531C"/>
                </a:solidFill>
              </a:rPr>
              <a:t>ensure regular two-way meaningful communication between family members and staff, to the extent practicable, in a language family members can understand.</a:t>
            </a:r>
            <a:endParaRPr sz="3067" dirty="0">
              <a:solidFill>
                <a:srgbClr val="BE531C"/>
              </a:solidFill>
            </a:endParaRPr>
          </a:p>
          <a:p>
            <a:pPr indent="-426497">
              <a:buClr>
                <a:srgbClr val="BE531C"/>
              </a:buClr>
              <a:buSzPct val="100000"/>
              <a:buFont typeface="Arial"/>
              <a:buChar char="●"/>
            </a:pPr>
            <a:r>
              <a:rPr lang="en" sz="3067">
                <a:solidFill>
                  <a:srgbClr val="BE531C"/>
                </a:solidFill>
              </a:rPr>
              <a:t>You, as a Title I parent or family member, have the right to be involved in the development of the compact (this has already occurred!)</a:t>
            </a:r>
            <a:endParaRPr sz="3067" dirty="0">
              <a:solidFill>
                <a:srgbClr val="BE531C"/>
              </a:solidFill>
            </a:endParaRPr>
          </a:p>
        </p:txBody>
      </p:sp>
      <p:pic>
        <p:nvPicPr>
          <p:cNvPr id="2" name="Picture 1">
            <a:extLst>
              <a:ext uri="{FF2B5EF4-FFF2-40B4-BE49-F238E27FC236}">
                <a16:creationId xmlns:a16="http://schemas.microsoft.com/office/drawing/2014/main" id="{3580312E-794F-1F6A-890D-D51CE95890FB}"/>
              </a:ext>
            </a:extLst>
          </p:cNvPr>
          <p:cNvPicPr>
            <a:picLocks noChangeAspect="1"/>
          </p:cNvPicPr>
          <p:nvPr/>
        </p:nvPicPr>
        <p:blipFill>
          <a:blip r:embed="rId4"/>
          <a:stretch>
            <a:fillRect/>
          </a:stretch>
        </p:blipFill>
        <p:spPr>
          <a:xfrm>
            <a:off x="9471690" y="182974"/>
            <a:ext cx="2720310" cy="251260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64D0-0FCF-4711-6A41-B73A896347FE}"/>
              </a:ext>
            </a:extLst>
          </p:cNvPr>
          <p:cNvSpPr>
            <a:spLocks noGrp="1"/>
          </p:cNvSpPr>
          <p:nvPr>
            <p:ph type="ctrTitle"/>
          </p:nvPr>
        </p:nvSpPr>
        <p:spPr>
          <a:xfrm>
            <a:off x="427839" y="484067"/>
            <a:ext cx="10654017" cy="2056000"/>
          </a:xfrm>
        </p:spPr>
        <p:txBody>
          <a:bodyPr/>
          <a:lstStyle/>
          <a:p>
            <a:r>
              <a:rPr lang="en-US" dirty="0"/>
              <a:t>FEP &amp; SCHOOL COMPACT</a:t>
            </a:r>
          </a:p>
        </p:txBody>
      </p:sp>
      <p:sp>
        <p:nvSpPr>
          <p:cNvPr id="3" name="Subtitle 2">
            <a:extLst>
              <a:ext uri="{FF2B5EF4-FFF2-40B4-BE49-F238E27FC236}">
                <a16:creationId xmlns:a16="http://schemas.microsoft.com/office/drawing/2014/main" id="{9E240B56-0DE1-D3C7-E60B-AD95DCF2E5EE}"/>
              </a:ext>
            </a:extLst>
          </p:cNvPr>
          <p:cNvSpPr>
            <a:spLocks noGrp="1"/>
          </p:cNvSpPr>
          <p:nvPr>
            <p:ph type="subTitle" idx="1"/>
          </p:nvPr>
        </p:nvSpPr>
        <p:spPr>
          <a:xfrm>
            <a:off x="688029" y="5075965"/>
            <a:ext cx="10654016" cy="956344"/>
          </a:xfrm>
          <a:solidFill>
            <a:schemeClr val="accent1"/>
          </a:solidFill>
          <a:ln>
            <a:noFill/>
          </a:ln>
        </p:spPr>
        <p:txBody>
          <a:bodyPr/>
          <a:lstStyle/>
          <a:p>
            <a:r>
              <a:rPr lang="en-US" sz="6000" dirty="0"/>
              <a:t>RASHIDA KING, PLC COACH</a:t>
            </a:r>
          </a:p>
        </p:txBody>
      </p:sp>
      <p:pic>
        <p:nvPicPr>
          <p:cNvPr id="3074" name="Picture 2" descr="Family Engagement: The Gold Standard for Achievement | NGLC">
            <a:extLst>
              <a:ext uri="{FF2B5EF4-FFF2-40B4-BE49-F238E27FC236}">
                <a16:creationId xmlns:a16="http://schemas.microsoft.com/office/drawing/2014/main" id="{E9293954-EBE7-90D6-CC19-B3D105990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469" y="1632975"/>
            <a:ext cx="6027896" cy="33333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C2129A3-2D1C-C965-0A14-198AABED89F1}"/>
              </a:ext>
            </a:extLst>
          </p:cNvPr>
          <p:cNvSpPr/>
          <p:nvPr/>
        </p:nvSpPr>
        <p:spPr>
          <a:xfrm>
            <a:off x="1507482" y="6202482"/>
            <a:ext cx="10170167" cy="40786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2"/>
                </a:solidFill>
              </a:rPr>
              <a:t>Email any revisions to kingrk@scsk12.org</a:t>
            </a:r>
          </a:p>
        </p:txBody>
      </p:sp>
    </p:spTree>
    <p:extLst>
      <p:ext uri="{BB962C8B-B14F-4D97-AF65-F5344CB8AC3E}">
        <p14:creationId xmlns:p14="http://schemas.microsoft.com/office/powerpoint/2010/main" val="3035545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14"/>
        <p:cNvGrpSpPr/>
        <p:nvPr/>
      </p:nvGrpSpPr>
      <p:grpSpPr>
        <a:xfrm>
          <a:off x="0" y="0"/>
          <a:ext cx="0" cy="0"/>
          <a:chOff x="0" y="0"/>
          <a:chExt cx="0" cy="0"/>
        </a:xfrm>
      </p:grpSpPr>
      <p:sp>
        <p:nvSpPr>
          <p:cNvPr id="2" name="Title 1">
            <a:extLst>
              <a:ext uri="{FF2B5EF4-FFF2-40B4-BE49-F238E27FC236}">
                <a16:creationId xmlns:a16="http://schemas.microsoft.com/office/drawing/2014/main" id="{BEAEBCCC-DEA4-4B76-95EE-888BC3B51C82}"/>
              </a:ext>
            </a:extLst>
          </p:cNvPr>
          <p:cNvSpPr>
            <a:spLocks noGrp="1"/>
          </p:cNvSpPr>
          <p:nvPr>
            <p:ph type="title"/>
          </p:nvPr>
        </p:nvSpPr>
        <p:spPr>
          <a:xfrm>
            <a:off x="428557" y="-70267"/>
            <a:ext cx="9848917" cy="847200"/>
          </a:xfrm>
        </p:spPr>
        <p:txBody>
          <a:bodyPr/>
          <a:lstStyle/>
          <a:p>
            <a:r>
              <a:rPr lang="en-US" dirty="0"/>
              <a:t>Family Engagement Plan/School Compact 2024-25</a:t>
            </a:r>
            <a:br>
              <a:rPr lang="en-US" dirty="0"/>
            </a:br>
            <a:endParaRPr lang="en-US" dirty="0"/>
          </a:p>
        </p:txBody>
      </p:sp>
      <p:pic>
        <p:nvPicPr>
          <p:cNvPr id="5" name="Picture 4">
            <a:extLst>
              <a:ext uri="{FF2B5EF4-FFF2-40B4-BE49-F238E27FC236}">
                <a16:creationId xmlns:a16="http://schemas.microsoft.com/office/drawing/2014/main" id="{47B4531C-4009-C3E6-FF6F-B25D8E022380}"/>
              </a:ext>
            </a:extLst>
          </p:cNvPr>
          <p:cNvPicPr>
            <a:picLocks noChangeAspect="1"/>
          </p:cNvPicPr>
          <p:nvPr/>
        </p:nvPicPr>
        <p:blipFill>
          <a:blip r:embed="rId3"/>
          <a:stretch>
            <a:fillRect/>
          </a:stretch>
        </p:blipFill>
        <p:spPr>
          <a:xfrm>
            <a:off x="749032" y="619124"/>
            <a:ext cx="4596466" cy="6014601"/>
          </a:xfrm>
          <a:prstGeom prst="rect">
            <a:avLst/>
          </a:prstGeom>
        </p:spPr>
      </p:pic>
      <p:pic>
        <p:nvPicPr>
          <p:cNvPr id="8" name="Picture 7">
            <a:extLst>
              <a:ext uri="{FF2B5EF4-FFF2-40B4-BE49-F238E27FC236}">
                <a16:creationId xmlns:a16="http://schemas.microsoft.com/office/drawing/2014/main" id="{503D20AA-45BA-DBA8-173E-9860D3C00624}"/>
              </a:ext>
            </a:extLst>
          </p:cNvPr>
          <p:cNvPicPr>
            <a:picLocks noChangeAspect="1"/>
          </p:cNvPicPr>
          <p:nvPr/>
        </p:nvPicPr>
        <p:blipFill>
          <a:blip r:embed="rId4"/>
          <a:stretch>
            <a:fillRect/>
          </a:stretch>
        </p:blipFill>
        <p:spPr>
          <a:xfrm>
            <a:off x="6001483" y="566541"/>
            <a:ext cx="4672594" cy="6067184"/>
          </a:xfrm>
          <a:prstGeom prst="rect">
            <a:avLst/>
          </a:prstGeom>
        </p:spPr>
      </p:pic>
      <p:sp>
        <p:nvSpPr>
          <p:cNvPr id="12" name="Oval 11">
            <a:extLst>
              <a:ext uri="{FF2B5EF4-FFF2-40B4-BE49-F238E27FC236}">
                <a16:creationId xmlns:a16="http://schemas.microsoft.com/office/drawing/2014/main" id="{EA2ED9D5-0E66-97BE-8CFE-911654FABFC4}"/>
              </a:ext>
            </a:extLst>
          </p:cNvPr>
          <p:cNvSpPr/>
          <p:nvPr/>
        </p:nvSpPr>
        <p:spPr>
          <a:xfrm rot="1323606">
            <a:off x="10432384" y="2614984"/>
            <a:ext cx="1716969" cy="14610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Sign off with HR Teacher</a:t>
            </a:r>
          </a:p>
        </p:txBody>
      </p:sp>
    </p:spTree>
    <p:extLst>
      <p:ext uri="{BB962C8B-B14F-4D97-AF65-F5344CB8AC3E}">
        <p14:creationId xmlns:p14="http://schemas.microsoft.com/office/powerpoint/2010/main" val="2482421983"/>
      </p:ext>
    </p:extLst>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321" name="Google Shape;321;p5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sz="5333" dirty="0"/>
              <a:t>What tests will my child be taking?</a:t>
            </a:r>
            <a:endParaRPr sz="3067" dirty="0">
              <a:solidFill>
                <a:srgbClr val="BE531C"/>
              </a:solidFill>
            </a:endParaRPr>
          </a:p>
          <a:p>
            <a:pPr indent="-499521">
              <a:buClr>
                <a:srgbClr val="BE531C"/>
              </a:buClr>
              <a:buSzPts val="2300"/>
              <a:buFont typeface="Arial"/>
              <a:buChar char="●"/>
            </a:pPr>
            <a:r>
              <a:rPr lang="en" sz="3067" dirty="0">
                <a:solidFill>
                  <a:srgbClr val="BE531C"/>
                </a:solidFill>
              </a:rPr>
              <a:t>I</a:t>
            </a:r>
            <a:r>
              <a:rPr lang="en-US" sz="3067" dirty="0">
                <a:solidFill>
                  <a:srgbClr val="BE531C"/>
                </a:solidFill>
              </a:rPr>
              <a:t>Ready Fall, Winter, and Spring Diagnostics</a:t>
            </a:r>
          </a:p>
          <a:p>
            <a:pPr indent="-499521">
              <a:buClr>
                <a:srgbClr val="BE531C"/>
              </a:buClr>
              <a:buSzPts val="2300"/>
              <a:buFont typeface="Arial"/>
              <a:buChar char="●"/>
            </a:pPr>
            <a:r>
              <a:rPr lang="en-US" sz="3067" dirty="0">
                <a:solidFill>
                  <a:srgbClr val="BE531C"/>
                </a:solidFill>
              </a:rPr>
              <a:t>Teacher Created Common Formative Assessment</a:t>
            </a:r>
          </a:p>
          <a:p>
            <a:pPr marL="110064" indent="0">
              <a:buClr>
                <a:srgbClr val="BE531C"/>
              </a:buClr>
              <a:buSzPts val="2300"/>
              <a:buNone/>
            </a:pPr>
            <a:r>
              <a:rPr lang="en-US" sz="3067" dirty="0">
                <a:solidFill>
                  <a:srgbClr val="BE531C"/>
                </a:solidFill>
              </a:rPr>
              <a:t> 1</a:t>
            </a:r>
            <a:r>
              <a:rPr lang="en-US" sz="3067" baseline="30000" dirty="0">
                <a:solidFill>
                  <a:srgbClr val="BE531C"/>
                </a:solidFill>
              </a:rPr>
              <a:t>st</a:t>
            </a:r>
            <a:r>
              <a:rPr lang="en-US" sz="3067" dirty="0">
                <a:solidFill>
                  <a:srgbClr val="BE531C"/>
                </a:solidFill>
              </a:rPr>
              <a:t>, 2</a:t>
            </a:r>
            <a:r>
              <a:rPr lang="en-US" sz="3067" baseline="30000" dirty="0">
                <a:solidFill>
                  <a:srgbClr val="BE531C"/>
                </a:solidFill>
              </a:rPr>
              <a:t>nd</a:t>
            </a:r>
            <a:r>
              <a:rPr lang="en-US" sz="3067" dirty="0">
                <a:solidFill>
                  <a:srgbClr val="BE531C"/>
                </a:solidFill>
              </a:rPr>
              <a:t>, 3</a:t>
            </a:r>
            <a:r>
              <a:rPr lang="en-US" sz="3067" baseline="30000" dirty="0">
                <a:solidFill>
                  <a:srgbClr val="BE531C"/>
                </a:solidFill>
              </a:rPr>
              <a:t>rd</a:t>
            </a:r>
            <a:r>
              <a:rPr lang="en-US" sz="3067" dirty="0">
                <a:solidFill>
                  <a:srgbClr val="BE531C"/>
                </a:solidFill>
              </a:rPr>
              <a:t>, 4</a:t>
            </a:r>
            <a:r>
              <a:rPr lang="en-US" sz="3067" baseline="30000" dirty="0">
                <a:solidFill>
                  <a:srgbClr val="BE531C"/>
                </a:solidFill>
              </a:rPr>
              <a:t>th</a:t>
            </a:r>
            <a:r>
              <a:rPr lang="en-US" sz="3067" dirty="0">
                <a:solidFill>
                  <a:srgbClr val="BE531C"/>
                </a:solidFill>
              </a:rPr>
              <a:t> Quarter</a:t>
            </a:r>
            <a:endParaRPr sz="3067" dirty="0">
              <a:solidFill>
                <a:srgbClr val="BE531C"/>
              </a:solidFill>
            </a:endParaRPr>
          </a:p>
          <a:p>
            <a:pPr indent="-499521">
              <a:buClr>
                <a:srgbClr val="BE531C"/>
              </a:buClr>
              <a:buSzPts val="2300"/>
              <a:buFont typeface="Arial"/>
              <a:buChar char="●"/>
            </a:pPr>
            <a:r>
              <a:rPr lang="en" sz="3067" dirty="0">
                <a:solidFill>
                  <a:srgbClr val="BE531C"/>
                </a:solidFill>
              </a:rPr>
              <a:t>State mandated TCAP, Algebra I EOC</a:t>
            </a:r>
            <a:endParaRPr sz="3067" dirty="0">
              <a:solidFill>
                <a:srgbClr val="BE531C"/>
              </a:solidFill>
            </a:endParaRPr>
          </a:p>
        </p:txBody>
      </p:sp>
      <p:pic>
        <p:nvPicPr>
          <p:cNvPr id="2" name="Picture 1">
            <a:extLst>
              <a:ext uri="{FF2B5EF4-FFF2-40B4-BE49-F238E27FC236}">
                <a16:creationId xmlns:a16="http://schemas.microsoft.com/office/drawing/2014/main" id="{E34489D4-4C04-BFF5-5983-75A7BB863035}"/>
              </a:ext>
            </a:extLst>
          </p:cNvPr>
          <p:cNvPicPr>
            <a:picLocks noChangeAspect="1"/>
          </p:cNvPicPr>
          <p:nvPr/>
        </p:nvPicPr>
        <p:blipFill>
          <a:blip r:embed="rId3"/>
          <a:stretch>
            <a:fillRect/>
          </a:stretch>
        </p:blipFill>
        <p:spPr>
          <a:xfrm>
            <a:off x="8767605" y="3492440"/>
            <a:ext cx="3008795" cy="277905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Title I</a:t>
            </a:r>
            <a:endParaRPr dirty="0"/>
          </a:p>
        </p:txBody>
      </p:sp>
      <p:sp>
        <p:nvSpPr>
          <p:cNvPr id="327" name="Google Shape;327;p5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sz="5333" dirty="0"/>
              <a:t>How can I be involved?</a:t>
            </a:r>
            <a:endParaRPr sz="3067" dirty="0">
              <a:solidFill>
                <a:srgbClr val="BE531C"/>
              </a:solidFill>
            </a:endParaRPr>
          </a:p>
          <a:p>
            <a:pPr indent="-499521">
              <a:buClr>
                <a:srgbClr val="BE531C"/>
              </a:buClr>
              <a:buSzPts val="2300"/>
              <a:buFont typeface="Arial"/>
              <a:buChar char="●"/>
            </a:pPr>
            <a:r>
              <a:rPr lang="en" sz="3067" dirty="0">
                <a:solidFill>
                  <a:srgbClr val="BE531C"/>
                </a:solidFill>
              </a:rPr>
              <a:t>Encouraging attendance</a:t>
            </a:r>
            <a:endParaRPr sz="3067" dirty="0">
              <a:solidFill>
                <a:srgbClr val="BE531C"/>
              </a:solidFill>
            </a:endParaRPr>
          </a:p>
          <a:p>
            <a:pPr indent="-499521">
              <a:buClr>
                <a:srgbClr val="BE531C"/>
              </a:buClr>
              <a:buSzPts val="2300"/>
              <a:buFont typeface="Arial"/>
              <a:buChar char="●"/>
            </a:pPr>
            <a:r>
              <a:rPr lang="en" sz="3067" dirty="0">
                <a:solidFill>
                  <a:srgbClr val="BE531C"/>
                </a:solidFill>
              </a:rPr>
              <a:t>Monitoring grades and schoolwork on PowerSchool</a:t>
            </a:r>
            <a:endParaRPr sz="3067" dirty="0">
              <a:solidFill>
                <a:srgbClr val="BE531C"/>
              </a:solidFill>
            </a:endParaRPr>
          </a:p>
          <a:p>
            <a:pPr indent="-499521">
              <a:buClr>
                <a:srgbClr val="BE531C"/>
              </a:buClr>
              <a:buSzPts val="2300"/>
              <a:buFont typeface="Arial"/>
              <a:buChar char="●"/>
            </a:pPr>
            <a:r>
              <a:rPr lang="en" sz="3067" dirty="0">
                <a:solidFill>
                  <a:srgbClr val="BE531C"/>
                </a:solidFill>
              </a:rPr>
              <a:t>Attending family events like this one</a:t>
            </a:r>
            <a:endParaRPr sz="3067" dirty="0">
              <a:solidFill>
                <a:srgbClr val="BE531C"/>
              </a:solidFill>
            </a:endParaRPr>
          </a:p>
          <a:p>
            <a:pPr indent="-499521">
              <a:buClr>
                <a:srgbClr val="BE531C"/>
              </a:buClr>
              <a:buSzPts val="2300"/>
              <a:buFont typeface="Arial"/>
              <a:buChar char="●"/>
            </a:pPr>
            <a:r>
              <a:rPr lang="en" sz="3067" dirty="0">
                <a:solidFill>
                  <a:srgbClr val="BE531C"/>
                </a:solidFill>
              </a:rPr>
              <a:t>Reading emails and flyers to stay up to date with testing dates and what’s going on in our school.</a:t>
            </a:r>
          </a:p>
          <a:p>
            <a:pPr indent="-499521">
              <a:buClr>
                <a:srgbClr val="BE531C"/>
              </a:buClr>
              <a:buSzPts val="2300"/>
              <a:buFont typeface="Arial"/>
              <a:buChar char="●"/>
            </a:pPr>
            <a:r>
              <a:rPr lang="en" sz="3067" dirty="0">
                <a:solidFill>
                  <a:srgbClr val="BE531C"/>
                </a:solidFill>
              </a:rPr>
              <a:t>Following us on social media</a:t>
            </a:r>
            <a:endParaRPr sz="3067" dirty="0">
              <a:solidFill>
                <a:srgbClr val="BE531C"/>
              </a:solidFill>
            </a:endParaRPr>
          </a:p>
        </p:txBody>
      </p:sp>
      <p:pic>
        <p:nvPicPr>
          <p:cNvPr id="2" name="Picture 1">
            <a:extLst>
              <a:ext uri="{FF2B5EF4-FFF2-40B4-BE49-F238E27FC236}">
                <a16:creationId xmlns:a16="http://schemas.microsoft.com/office/drawing/2014/main" id="{417012DD-0541-E1E6-B2FC-781A351AD524}"/>
              </a:ext>
            </a:extLst>
          </p:cNvPr>
          <p:cNvPicPr>
            <a:picLocks noChangeAspect="1"/>
          </p:cNvPicPr>
          <p:nvPr/>
        </p:nvPicPr>
        <p:blipFill>
          <a:blip r:embed="rId3"/>
          <a:stretch>
            <a:fillRect/>
          </a:stretch>
        </p:blipFill>
        <p:spPr>
          <a:xfrm>
            <a:off x="8624908" y="593367"/>
            <a:ext cx="3151491" cy="29108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874E9D-551B-0607-8877-5341076DC3DD}"/>
              </a:ext>
            </a:extLst>
          </p:cNvPr>
          <p:cNvSpPr/>
          <p:nvPr/>
        </p:nvSpPr>
        <p:spPr>
          <a:xfrm>
            <a:off x="1352550" y="259587"/>
            <a:ext cx="9906000" cy="1009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STUDENT ACADEMIC SCORE CARD</a:t>
            </a:r>
          </a:p>
        </p:txBody>
      </p:sp>
      <p:sp>
        <p:nvSpPr>
          <p:cNvPr id="3" name="Rectangle 2">
            <a:extLst>
              <a:ext uri="{FF2B5EF4-FFF2-40B4-BE49-F238E27FC236}">
                <a16:creationId xmlns:a16="http://schemas.microsoft.com/office/drawing/2014/main" id="{56D70613-9FD7-A69B-04A1-BEC76DEE3244}"/>
              </a:ext>
            </a:extLst>
          </p:cNvPr>
          <p:cNvSpPr/>
          <p:nvPr/>
        </p:nvSpPr>
        <p:spPr>
          <a:xfrm>
            <a:off x="381000" y="1269237"/>
            <a:ext cx="1143000" cy="273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0B21C6-28A6-1690-91DA-05BFC7E34768}"/>
              </a:ext>
            </a:extLst>
          </p:cNvPr>
          <p:cNvPicPr>
            <a:picLocks noChangeAspect="1"/>
          </p:cNvPicPr>
          <p:nvPr/>
        </p:nvPicPr>
        <p:blipFill>
          <a:blip r:embed="rId2"/>
          <a:stretch>
            <a:fillRect/>
          </a:stretch>
        </p:blipFill>
        <p:spPr>
          <a:xfrm>
            <a:off x="533843" y="1293947"/>
            <a:ext cx="10916093" cy="5304466"/>
          </a:xfrm>
          <a:prstGeom prst="rect">
            <a:avLst/>
          </a:prstGeom>
        </p:spPr>
      </p:pic>
      <p:sp>
        <p:nvSpPr>
          <p:cNvPr id="9" name="Oval 8">
            <a:extLst>
              <a:ext uri="{FF2B5EF4-FFF2-40B4-BE49-F238E27FC236}">
                <a16:creationId xmlns:a16="http://schemas.microsoft.com/office/drawing/2014/main" id="{47101796-4F1F-FA98-B3B3-9779907C7A35}"/>
              </a:ext>
            </a:extLst>
          </p:cNvPr>
          <p:cNvSpPr/>
          <p:nvPr/>
        </p:nvSpPr>
        <p:spPr>
          <a:xfrm rot="880401">
            <a:off x="9460618" y="1915245"/>
            <a:ext cx="3121602" cy="1420742"/>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ADLaM Display" panose="02010000000000000000" pitchFamily="2" charset="0"/>
                <a:ea typeface="ADLaM Display" panose="02010000000000000000" pitchFamily="2" charset="0"/>
                <a:cs typeface="ADLaM Display" panose="02010000000000000000" pitchFamily="2" charset="0"/>
              </a:rPr>
              <a:t>This data can be found in PowerSchool</a:t>
            </a:r>
          </a:p>
        </p:txBody>
      </p:sp>
      <p:sp>
        <p:nvSpPr>
          <p:cNvPr id="6" name="Rectangle 5">
            <a:extLst>
              <a:ext uri="{FF2B5EF4-FFF2-40B4-BE49-F238E27FC236}">
                <a16:creationId xmlns:a16="http://schemas.microsoft.com/office/drawing/2014/main" id="{8AB8EE22-6AC0-E9DE-4688-605703BAA0A2}"/>
              </a:ext>
            </a:extLst>
          </p:cNvPr>
          <p:cNvSpPr/>
          <p:nvPr/>
        </p:nvSpPr>
        <p:spPr>
          <a:xfrm>
            <a:off x="381000" y="5667153"/>
            <a:ext cx="1596656" cy="478466"/>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986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a:spLocks noGrp="1"/>
          </p:cNvSpPr>
          <p:nvPr>
            <p:ph type="ctrTitle"/>
          </p:nvPr>
        </p:nvSpPr>
        <p:spPr>
          <a:xfrm>
            <a:off x="3695599" y="263231"/>
            <a:ext cx="4800800" cy="516033"/>
          </a:xfrm>
          <a:prstGeom prst="rect">
            <a:avLst/>
          </a:prstGeom>
          <a:solidFill>
            <a:srgbClr val="0070C0"/>
          </a:solidFill>
        </p:spPr>
        <p:txBody>
          <a:bodyPr spcFirstLastPara="1" vert="horz" wrap="square" lIns="121900" tIns="121900" rIns="121900" bIns="121900" rtlCol="0" anchor="b" anchorCtr="0">
            <a:noAutofit/>
          </a:bodyPr>
          <a:lstStyle/>
          <a:p>
            <a:br>
              <a:rPr lang="en" sz="6000" dirty="0"/>
            </a:br>
            <a:br>
              <a:rPr lang="en" sz="6000" dirty="0"/>
            </a:br>
            <a:r>
              <a:rPr lang="en" sz="2800" dirty="0">
                <a:solidFill>
                  <a:schemeClr val="bg1"/>
                </a:solidFill>
              </a:rPr>
              <a:t>WELCOME </a:t>
            </a:r>
            <a:r>
              <a:rPr lang="en-US" sz="2800" dirty="0">
                <a:solidFill>
                  <a:schemeClr val="bg1"/>
                </a:solidFill>
              </a:rPr>
              <a:t>TO“THE VUE”</a:t>
            </a:r>
            <a:endParaRPr sz="2800" dirty="0">
              <a:solidFill>
                <a:schemeClr val="bg1"/>
              </a:solidFill>
            </a:endParaRPr>
          </a:p>
        </p:txBody>
      </p:sp>
      <p:sp>
        <p:nvSpPr>
          <p:cNvPr id="244" name="Google Shape;244;p36"/>
          <p:cNvSpPr txBox="1">
            <a:spLocks noGrp="1"/>
          </p:cNvSpPr>
          <p:nvPr>
            <p:ph type="subTitle" idx="1"/>
          </p:nvPr>
        </p:nvSpPr>
        <p:spPr>
          <a:xfrm>
            <a:off x="3797416" y="4649211"/>
            <a:ext cx="4597167" cy="1284800"/>
          </a:xfrm>
          <a:prstGeom prst="rect">
            <a:avLst/>
          </a:prstGeom>
        </p:spPr>
        <p:txBody>
          <a:bodyPr spcFirstLastPara="1" vert="horz" wrap="square" lIns="121900" tIns="121900" rIns="121900" bIns="121900" rtlCol="0" anchor="t" anchorCtr="0">
            <a:noAutofit/>
          </a:bodyPr>
          <a:lstStyle/>
          <a:p>
            <a:pPr marL="0" indent="0"/>
            <a:r>
              <a:rPr lang="en-US" sz="4000" b="1" dirty="0">
                <a:solidFill>
                  <a:srgbClr val="0070C0"/>
                </a:solidFill>
              </a:rPr>
              <a:t>MR. GREEN</a:t>
            </a:r>
          </a:p>
          <a:p>
            <a:pPr marL="0" indent="0"/>
            <a:endParaRPr dirty="0"/>
          </a:p>
        </p:txBody>
      </p:sp>
      <p:pic>
        <p:nvPicPr>
          <p:cNvPr id="2" name="Picture 1">
            <a:extLst>
              <a:ext uri="{FF2B5EF4-FFF2-40B4-BE49-F238E27FC236}">
                <a16:creationId xmlns:a16="http://schemas.microsoft.com/office/drawing/2014/main" id="{28697BF1-2852-5364-D687-720FF1F17378}"/>
              </a:ext>
            </a:extLst>
          </p:cNvPr>
          <p:cNvPicPr>
            <a:picLocks noChangeAspect="1"/>
          </p:cNvPicPr>
          <p:nvPr/>
        </p:nvPicPr>
        <p:blipFill>
          <a:blip r:embed="rId3"/>
          <a:stretch>
            <a:fillRect/>
          </a:stretch>
        </p:blipFill>
        <p:spPr>
          <a:xfrm>
            <a:off x="-731961" y="-483777"/>
            <a:ext cx="4597167" cy="4246151"/>
          </a:xfrm>
          <a:prstGeom prst="rect">
            <a:avLst/>
          </a:prstGeom>
        </p:spPr>
      </p:pic>
      <p:pic>
        <p:nvPicPr>
          <p:cNvPr id="3074" name="Picture 2" descr="Image result for Glad You're Here Clip Art">
            <a:extLst>
              <a:ext uri="{FF2B5EF4-FFF2-40B4-BE49-F238E27FC236}">
                <a16:creationId xmlns:a16="http://schemas.microsoft.com/office/drawing/2014/main" id="{8316974E-DEDB-9356-FA1D-121FE350D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5203">
            <a:off x="9636302" y="32520"/>
            <a:ext cx="2260635" cy="22606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96B4742-CC6C-6158-00EF-01114DE003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676" y="1162837"/>
            <a:ext cx="2850762" cy="33284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6EC39E-8BDC-0BD0-275A-FF745F783ADF}"/>
              </a:ext>
            </a:extLst>
          </p:cNvPr>
          <p:cNvPicPr>
            <a:picLocks noChangeAspect="1"/>
          </p:cNvPicPr>
          <p:nvPr/>
        </p:nvPicPr>
        <p:blipFill>
          <a:blip r:embed="rId2"/>
          <a:stretch>
            <a:fillRect/>
          </a:stretch>
        </p:blipFill>
        <p:spPr>
          <a:xfrm>
            <a:off x="147782" y="1207407"/>
            <a:ext cx="10852370" cy="4736415"/>
          </a:xfrm>
          <a:prstGeom prst="rect">
            <a:avLst/>
          </a:prstGeom>
        </p:spPr>
      </p:pic>
      <p:sp>
        <p:nvSpPr>
          <p:cNvPr id="2" name="Title 1">
            <a:extLst>
              <a:ext uri="{FF2B5EF4-FFF2-40B4-BE49-F238E27FC236}">
                <a16:creationId xmlns:a16="http://schemas.microsoft.com/office/drawing/2014/main" id="{4A50220A-E914-DE5C-0570-32BAC7D0A1D2}"/>
              </a:ext>
            </a:extLst>
          </p:cNvPr>
          <p:cNvSpPr>
            <a:spLocks noGrp="1"/>
          </p:cNvSpPr>
          <p:nvPr>
            <p:ph type="title"/>
          </p:nvPr>
        </p:nvSpPr>
        <p:spPr/>
        <p:txBody>
          <a:bodyPr/>
          <a:lstStyle/>
          <a:p>
            <a:endParaRPr lang="en-US" dirty="0"/>
          </a:p>
        </p:txBody>
      </p:sp>
      <p:sp>
        <p:nvSpPr>
          <p:cNvPr id="7" name="Rectangle 6">
            <a:extLst>
              <a:ext uri="{FF2B5EF4-FFF2-40B4-BE49-F238E27FC236}">
                <a16:creationId xmlns:a16="http://schemas.microsoft.com/office/drawing/2014/main" id="{DA874E9D-551B-0607-8877-5341076DC3DD}"/>
              </a:ext>
            </a:extLst>
          </p:cNvPr>
          <p:cNvSpPr/>
          <p:nvPr/>
        </p:nvSpPr>
        <p:spPr>
          <a:xfrm>
            <a:off x="1352550" y="259587"/>
            <a:ext cx="9906000" cy="1009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STUDENT ACADEMIC SCORE CARD</a:t>
            </a:r>
          </a:p>
        </p:txBody>
      </p:sp>
      <p:sp>
        <p:nvSpPr>
          <p:cNvPr id="8" name="Rectangle 7">
            <a:extLst>
              <a:ext uri="{FF2B5EF4-FFF2-40B4-BE49-F238E27FC236}">
                <a16:creationId xmlns:a16="http://schemas.microsoft.com/office/drawing/2014/main" id="{9373CC95-DBD3-AC3C-E12D-CD91BB6E27EC}"/>
              </a:ext>
            </a:extLst>
          </p:cNvPr>
          <p:cNvSpPr/>
          <p:nvPr/>
        </p:nvSpPr>
        <p:spPr>
          <a:xfrm>
            <a:off x="294333" y="6240183"/>
            <a:ext cx="11557534" cy="5696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Scorecard includes  </a:t>
            </a:r>
            <a:r>
              <a:rPr lang="en-US" sz="2400" dirty="0"/>
              <a:t>Quarter grades, TCAP/EOC Level, IReady Diagnostics</a:t>
            </a:r>
          </a:p>
        </p:txBody>
      </p:sp>
      <p:sp>
        <p:nvSpPr>
          <p:cNvPr id="9" name="Oval 8">
            <a:extLst>
              <a:ext uri="{FF2B5EF4-FFF2-40B4-BE49-F238E27FC236}">
                <a16:creationId xmlns:a16="http://schemas.microsoft.com/office/drawing/2014/main" id="{47101796-4F1F-FA98-B3B3-9779907C7A35}"/>
              </a:ext>
            </a:extLst>
          </p:cNvPr>
          <p:cNvSpPr/>
          <p:nvPr/>
        </p:nvSpPr>
        <p:spPr>
          <a:xfrm rot="880401">
            <a:off x="9750634" y="2288506"/>
            <a:ext cx="2897870" cy="2140811"/>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latin typeface="ADLaM Display" panose="02010000000000000000" pitchFamily="2" charset="0"/>
                <a:ea typeface="ADLaM Display" panose="02010000000000000000" pitchFamily="2" charset="0"/>
                <a:cs typeface="ADLaM Display" panose="02010000000000000000" pitchFamily="2" charset="0"/>
              </a:rPr>
              <a:t>If you don’t have access, please see  Ms. Watkins in the front office</a:t>
            </a:r>
          </a:p>
        </p:txBody>
      </p:sp>
      <p:sp>
        <p:nvSpPr>
          <p:cNvPr id="3" name="Rectangle 2">
            <a:extLst>
              <a:ext uri="{FF2B5EF4-FFF2-40B4-BE49-F238E27FC236}">
                <a16:creationId xmlns:a16="http://schemas.microsoft.com/office/drawing/2014/main" id="{56D70613-9FD7-A69B-04A1-BEC76DEE3244}"/>
              </a:ext>
            </a:extLst>
          </p:cNvPr>
          <p:cNvSpPr/>
          <p:nvPr/>
        </p:nvSpPr>
        <p:spPr>
          <a:xfrm>
            <a:off x="381000" y="1269237"/>
            <a:ext cx="1143000" cy="273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590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D93B81-5CCC-4FB6-AF26-BCC4F4758C9E}"/>
              </a:ext>
            </a:extLst>
          </p:cNvPr>
          <p:cNvSpPr>
            <a:spLocks noGrp="1"/>
          </p:cNvSpPr>
          <p:nvPr>
            <p:ph type="title"/>
          </p:nvPr>
        </p:nvSpPr>
        <p:spPr>
          <a:xfrm>
            <a:off x="352425" y="146050"/>
            <a:ext cx="10515600" cy="1325563"/>
          </a:xfrm>
        </p:spPr>
        <p:txBody>
          <a:bodyPr/>
          <a:lstStyle/>
          <a:p>
            <a:r>
              <a:rPr lang="en-US" b="1">
                <a:solidFill>
                  <a:schemeClr val="bg1"/>
                </a:solidFill>
                <a:latin typeface="Century Gothic" panose="020B0502020202020204" pitchFamily="34" charset="0"/>
              </a:rPr>
              <a:t>TCAP Family Portal</a:t>
            </a:r>
            <a:endParaRPr lang="en-US"/>
          </a:p>
        </p:txBody>
      </p:sp>
      <p:sp>
        <p:nvSpPr>
          <p:cNvPr id="4" name="Content Placeholder 2">
            <a:extLst>
              <a:ext uri="{FF2B5EF4-FFF2-40B4-BE49-F238E27FC236}">
                <a16:creationId xmlns:a16="http://schemas.microsoft.com/office/drawing/2014/main" id="{0904CFC9-9CD1-49A2-8952-78A8CD99C9F0}"/>
              </a:ext>
            </a:extLst>
          </p:cNvPr>
          <p:cNvSpPr>
            <a:spLocks noGrp="1"/>
          </p:cNvSpPr>
          <p:nvPr>
            <p:ph idx="1"/>
          </p:nvPr>
        </p:nvSpPr>
        <p:spPr>
          <a:xfrm>
            <a:off x="542925" y="2262188"/>
            <a:ext cx="11298238" cy="3914775"/>
          </a:xfrm>
        </p:spPr>
        <p:txBody>
          <a:bodyPr vert="horz" lIns="91440" tIns="45720" rIns="91440" bIns="45720" rtlCol="0" anchor="t">
            <a:normAutofit lnSpcReduction="10000"/>
          </a:bodyPr>
          <a:lstStyle/>
          <a:p>
            <a:pPr fontAlgn="auto">
              <a:spcBef>
                <a:spcPts val="0"/>
              </a:spcBef>
              <a:spcAft>
                <a:spcPts val="0"/>
              </a:spcAft>
              <a:defRPr/>
            </a:pPr>
            <a:r>
              <a:rPr lang="en-US" sz="2800" dirty="0"/>
              <a:t>The TCAP Family Portal is provided by the Tennessee Department of Education.</a:t>
            </a:r>
          </a:p>
          <a:p>
            <a:pPr fontAlgn="auto">
              <a:spcBef>
                <a:spcPts val="0"/>
              </a:spcBef>
              <a:spcAft>
                <a:spcPts val="0"/>
              </a:spcAft>
              <a:defRPr/>
            </a:pPr>
            <a:endParaRPr lang="en-US" sz="2800"/>
          </a:p>
          <a:p>
            <a:pPr fontAlgn="auto">
              <a:spcBef>
                <a:spcPts val="0"/>
              </a:spcBef>
              <a:spcAft>
                <a:spcPts val="0"/>
              </a:spcAft>
              <a:defRPr/>
            </a:pPr>
            <a:r>
              <a:rPr lang="en-US" sz="2800" dirty="0"/>
              <a:t>Parents can access the TCAP Family Portal at </a:t>
            </a:r>
            <a:r>
              <a:rPr lang="en-US" sz="2800" dirty="0">
                <a:solidFill>
                  <a:srgbClr val="FF0000"/>
                </a:solidFill>
              </a:rPr>
              <a:t>familyreport.tnedu.gov.</a:t>
            </a:r>
            <a:endParaRPr lang="en-US" sz="2800" dirty="0">
              <a:solidFill>
                <a:srgbClr val="FF0000"/>
              </a:solidFill>
              <a:cs typeface="Calibri"/>
            </a:endParaRPr>
          </a:p>
          <a:p>
            <a:pPr fontAlgn="auto">
              <a:spcBef>
                <a:spcPts val="0"/>
              </a:spcBef>
              <a:spcAft>
                <a:spcPts val="0"/>
              </a:spcAft>
              <a:defRPr/>
            </a:pPr>
            <a:endParaRPr lang="en-US" sz="2800"/>
          </a:p>
          <a:p>
            <a:pPr fontAlgn="auto">
              <a:spcBef>
                <a:spcPts val="0"/>
              </a:spcBef>
              <a:spcAft>
                <a:spcPts val="0"/>
              </a:spcAft>
              <a:defRPr/>
            </a:pPr>
            <a:r>
              <a:rPr lang="en-US" sz="2800" dirty="0"/>
              <a:t>Parents can access their students’ test scores using the TCAP Family Portal.</a:t>
            </a:r>
            <a:endParaRPr lang="en-US" sz="2800" dirty="0">
              <a:cs typeface="Calibri"/>
            </a:endParaRPr>
          </a:p>
          <a:p>
            <a:pPr fontAlgn="auto">
              <a:spcBef>
                <a:spcPts val="0"/>
              </a:spcBef>
              <a:spcAft>
                <a:spcPts val="0"/>
              </a:spcAft>
              <a:defRPr/>
            </a:pPr>
            <a:endParaRPr lang="en-US" sz="2800"/>
          </a:p>
          <a:p>
            <a:pPr fontAlgn="auto">
              <a:spcBef>
                <a:spcPts val="0"/>
              </a:spcBef>
              <a:spcAft>
                <a:spcPts val="0"/>
              </a:spcAft>
              <a:defRPr/>
            </a:pPr>
            <a:r>
              <a:rPr lang="en-US" sz="2800" dirty="0"/>
              <a:t>One barrier to parents using the TCAP Family Portal is that it requires them to know their child’s TN student </a:t>
            </a:r>
            <a:r>
              <a:rPr lang="en-US" dirty="0"/>
              <a:t>ID</a:t>
            </a:r>
            <a:r>
              <a:rPr lang="en-US" sz="2800" dirty="0"/>
              <a:t>. This TN Student ID is different than the student’s PowerSchool ID. It is also important to put two zeros in front of the student’s 7-digit </a:t>
            </a:r>
            <a:r>
              <a:rPr lang="en-US" dirty="0"/>
              <a:t>ID</a:t>
            </a:r>
            <a:r>
              <a:rPr lang="en-US" sz="2800" dirty="0"/>
              <a:t>.</a:t>
            </a:r>
            <a:endParaRPr lang="en-US" sz="2800" dirty="0">
              <a:cs typeface="Calibri"/>
            </a:endParaRPr>
          </a:p>
        </p:txBody>
      </p:sp>
    </p:spTree>
    <p:extLst>
      <p:ext uri="{BB962C8B-B14F-4D97-AF65-F5344CB8AC3E}">
        <p14:creationId xmlns:p14="http://schemas.microsoft.com/office/powerpoint/2010/main" val="2085479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D93B81-5CCC-4FB6-AF26-BCC4F4758C9E}"/>
              </a:ext>
            </a:extLst>
          </p:cNvPr>
          <p:cNvSpPr>
            <a:spLocks noGrp="1"/>
          </p:cNvSpPr>
          <p:nvPr>
            <p:ph type="title"/>
          </p:nvPr>
        </p:nvSpPr>
        <p:spPr>
          <a:xfrm>
            <a:off x="295275" y="212725"/>
            <a:ext cx="10515600" cy="1325563"/>
          </a:xfrm>
        </p:spPr>
        <p:txBody>
          <a:bodyPr/>
          <a:lstStyle/>
          <a:p>
            <a:r>
              <a:rPr lang="en-US" b="1">
                <a:solidFill>
                  <a:schemeClr val="bg1"/>
                </a:solidFill>
                <a:latin typeface="Century Gothic" panose="020B0502020202020204" pitchFamily="34" charset="0"/>
              </a:rPr>
              <a:t>TCAP Family Portal</a:t>
            </a:r>
            <a:endParaRPr lang="en-US"/>
          </a:p>
        </p:txBody>
      </p:sp>
      <p:pic>
        <p:nvPicPr>
          <p:cNvPr id="4" name="Content Placeholder 3">
            <a:extLst>
              <a:ext uri="{FF2B5EF4-FFF2-40B4-BE49-F238E27FC236}">
                <a16:creationId xmlns:a16="http://schemas.microsoft.com/office/drawing/2014/main" id="{5D73D713-CA8B-4BEC-9678-A4D9E3A71D41}"/>
              </a:ext>
            </a:extLst>
          </p:cNvPr>
          <p:cNvPicPr>
            <a:picLocks noGrp="1" noChangeAspect="1"/>
          </p:cNvPicPr>
          <p:nvPr>
            <p:ph idx="1"/>
          </p:nvPr>
        </p:nvPicPr>
        <p:blipFill>
          <a:blip r:embed="rId3"/>
          <a:stretch>
            <a:fillRect/>
          </a:stretch>
        </p:blipFill>
        <p:spPr>
          <a:xfrm>
            <a:off x="1452880" y="2066608"/>
            <a:ext cx="9235439" cy="4638675"/>
          </a:xfrm>
          <a:prstGeom prst="rect">
            <a:avLst/>
          </a:prstGeom>
        </p:spPr>
      </p:pic>
    </p:spTree>
    <p:extLst>
      <p:ext uri="{BB962C8B-B14F-4D97-AF65-F5344CB8AC3E}">
        <p14:creationId xmlns:p14="http://schemas.microsoft.com/office/powerpoint/2010/main" val="3678486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D93B81-5CCC-4FB6-AF26-BCC4F4758C9E}"/>
              </a:ext>
            </a:extLst>
          </p:cNvPr>
          <p:cNvSpPr>
            <a:spLocks noGrp="1"/>
          </p:cNvSpPr>
          <p:nvPr>
            <p:ph type="title"/>
          </p:nvPr>
        </p:nvSpPr>
        <p:spPr/>
        <p:txBody>
          <a:bodyPr/>
          <a:lstStyle/>
          <a:p>
            <a:r>
              <a:rPr lang="en-US" b="1">
                <a:solidFill>
                  <a:schemeClr val="bg1"/>
                </a:solidFill>
                <a:latin typeface="Century Gothic" panose="020B0502020202020204" pitchFamily="34" charset="0"/>
              </a:rPr>
              <a:t>TCAP Family Portal</a:t>
            </a:r>
            <a:endParaRPr lang="en-US"/>
          </a:p>
        </p:txBody>
      </p:sp>
      <p:pic>
        <p:nvPicPr>
          <p:cNvPr id="4" name="Content Placeholder 5">
            <a:extLst>
              <a:ext uri="{FF2B5EF4-FFF2-40B4-BE49-F238E27FC236}">
                <a16:creationId xmlns:a16="http://schemas.microsoft.com/office/drawing/2014/main" id="{31AC8D9E-9F0A-48A9-AD6F-EE6FA969ECED}"/>
              </a:ext>
            </a:extLst>
          </p:cNvPr>
          <p:cNvPicPr>
            <a:picLocks noGrp="1" noChangeAspect="1"/>
          </p:cNvPicPr>
          <p:nvPr>
            <p:ph idx="1"/>
          </p:nvPr>
        </p:nvPicPr>
        <p:blipFill>
          <a:blip r:embed="rId3"/>
          <a:stretch>
            <a:fillRect/>
          </a:stretch>
        </p:blipFill>
        <p:spPr>
          <a:xfrm>
            <a:off x="2509520" y="1981200"/>
            <a:ext cx="7498079" cy="4602163"/>
          </a:xfrm>
          <a:prstGeom prst="rect">
            <a:avLst/>
          </a:prstGeom>
        </p:spPr>
      </p:pic>
    </p:spTree>
    <p:extLst>
      <p:ext uri="{BB962C8B-B14F-4D97-AF65-F5344CB8AC3E}">
        <p14:creationId xmlns:p14="http://schemas.microsoft.com/office/powerpoint/2010/main" val="2761680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D93B81-5CCC-4FB6-AF26-BCC4F4758C9E}"/>
              </a:ext>
            </a:extLst>
          </p:cNvPr>
          <p:cNvSpPr>
            <a:spLocks noGrp="1"/>
          </p:cNvSpPr>
          <p:nvPr>
            <p:ph type="title"/>
          </p:nvPr>
        </p:nvSpPr>
        <p:spPr>
          <a:xfrm>
            <a:off x="249556" y="298450"/>
            <a:ext cx="10515600" cy="1325563"/>
          </a:xfrm>
        </p:spPr>
        <p:txBody>
          <a:bodyPr/>
          <a:lstStyle/>
          <a:p>
            <a:r>
              <a:rPr lang="en-US" b="1">
                <a:solidFill>
                  <a:schemeClr val="bg1"/>
                </a:solidFill>
                <a:latin typeface="Century Gothic" panose="020B0502020202020204" pitchFamily="34" charset="0"/>
              </a:rPr>
              <a:t>TCAP Family Portal</a:t>
            </a:r>
            <a:endParaRPr lang="en-US"/>
          </a:p>
        </p:txBody>
      </p:sp>
      <p:pic>
        <p:nvPicPr>
          <p:cNvPr id="4" name="Content Placeholder 3">
            <a:extLst>
              <a:ext uri="{FF2B5EF4-FFF2-40B4-BE49-F238E27FC236}">
                <a16:creationId xmlns:a16="http://schemas.microsoft.com/office/drawing/2014/main" id="{42D318A1-B327-46BB-9031-CBF8DE7C9635}"/>
              </a:ext>
            </a:extLst>
          </p:cNvPr>
          <p:cNvPicPr>
            <a:picLocks noGrp="1" noChangeAspect="1"/>
          </p:cNvPicPr>
          <p:nvPr>
            <p:ph idx="1"/>
          </p:nvPr>
        </p:nvPicPr>
        <p:blipFill>
          <a:blip r:embed="rId3"/>
          <a:stretch>
            <a:fillRect/>
          </a:stretch>
        </p:blipFill>
        <p:spPr>
          <a:xfrm>
            <a:off x="558800" y="1624013"/>
            <a:ext cx="11234977" cy="4868862"/>
          </a:xfrm>
          <a:prstGeom prst="rect">
            <a:avLst/>
          </a:prstGeom>
        </p:spPr>
      </p:pic>
    </p:spTree>
    <p:extLst>
      <p:ext uri="{BB962C8B-B14F-4D97-AF65-F5344CB8AC3E}">
        <p14:creationId xmlns:p14="http://schemas.microsoft.com/office/powerpoint/2010/main" val="2323415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D93B81-5CCC-4FB6-AF26-BCC4F4758C9E}"/>
              </a:ext>
            </a:extLst>
          </p:cNvPr>
          <p:cNvSpPr>
            <a:spLocks noGrp="1"/>
          </p:cNvSpPr>
          <p:nvPr>
            <p:ph type="title"/>
          </p:nvPr>
        </p:nvSpPr>
        <p:spPr>
          <a:xfrm>
            <a:off x="249556" y="298450"/>
            <a:ext cx="10515600" cy="1325563"/>
          </a:xfrm>
        </p:spPr>
        <p:txBody>
          <a:bodyPr/>
          <a:lstStyle/>
          <a:p>
            <a:r>
              <a:rPr lang="en-US" b="1">
                <a:solidFill>
                  <a:schemeClr val="bg1"/>
                </a:solidFill>
                <a:latin typeface="Century Gothic" panose="020B0502020202020204" pitchFamily="34" charset="0"/>
              </a:rPr>
              <a:t>TCAP Family Portal</a:t>
            </a:r>
            <a:endParaRPr lang="en-US"/>
          </a:p>
        </p:txBody>
      </p:sp>
      <p:pic>
        <p:nvPicPr>
          <p:cNvPr id="6" name="Content Placeholder 3">
            <a:extLst>
              <a:ext uri="{FF2B5EF4-FFF2-40B4-BE49-F238E27FC236}">
                <a16:creationId xmlns:a16="http://schemas.microsoft.com/office/drawing/2014/main" id="{3BB4F6AE-3F07-4357-B4A5-986D595174D5}"/>
              </a:ext>
            </a:extLst>
          </p:cNvPr>
          <p:cNvPicPr>
            <a:picLocks noGrp="1" noChangeAspect="1"/>
          </p:cNvPicPr>
          <p:nvPr>
            <p:ph idx="1"/>
          </p:nvPr>
        </p:nvPicPr>
        <p:blipFill>
          <a:blip r:embed="rId3"/>
          <a:stretch>
            <a:fillRect/>
          </a:stretch>
        </p:blipFill>
        <p:spPr>
          <a:xfrm>
            <a:off x="935030" y="1608035"/>
            <a:ext cx="10710363" cy="4846320"/>
          </a:xfrm>
          <a:prstGeom prst="rect">
            <a:avLst/>
          </a:prstGeom>
        </p:spPr>
      </p:pic>
    </p:spTree>
    <p:extLst>
      <p:ext uri="{BB962C8B-B14F-4D97-AF65-F5344CB8AC3E}">
        <p14:creationId xmlns:p14="http://schemas.microsoft.com/office/powerpoint/2010/main" val="3760863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D93B81-5CCC-4FB6-AF26-BCC4F4758C9E}"/>
              </a:ext>
            </a:extLst>
          </p:cNvPr>
          <p:cNvSpPr>
            <a:spLocks noGrp="1"/>
          </p:cNvSpPr>
          <p:nvPr>
            <p:ph type="title"/>
          </p:nvPr>
        </p:nvSpPr>
        <p:spPr>
          <a:xfrm>
            <a:off x="249556" y="298450"/>
            <a:ext cx="10515600" cy="1325563"/>
          </a:xfrm>
        </p:spPr>
        <p:txBody>
          <a:bodyPr/>
          <a:lstStyle/>
          <a:p>
            <a:r>
              <a:rPr lang="en-US" b="1">
                <a:solidFill>
                  <a:schemeClr val="bg1"/>
                </a:solidFill>
                <a:latin typeface="Century Gothic" panose="020B0502020202020204" pitchFamily="34" charset="0"/>
              </a:rPr>
              <a:t>TCAP Family Portal</a:t>
            </a:r>
            <a:endParaRPr lang="en-US"/>
          </a:p>
        </p:txBody>
      </p:sp>
      <p:sp>
        <p:nvSpPr>
          <p:cNvPr id="3" name="Content Placeholder 2">
            <a:extLst>
              <a:ext uri="{FF2B5EF4-FFF2-40B4-BE49-F238E27FC236}">
                <a16:creationId xmlns:a16="http://schemas.microsoft.com/office/drawing/2014/main" id="{BAE0BC32-71BA-4A47-89F2-2AA01FBC4A87}"/>
              </a:ext>
            </a:extLst>
          </p:cNvPr>
          <p:cNvSpPr>
            <a:spLocks noGrp="1"/>
          </p:cNvSpPr>
          <p:nvPr>
            <p:ph idx="1"/>
          </p:nvPr>
        </p:nvSpPr>
        <p:spPr/>
        <p:txBody>
          <a:bodyPr/>
          <a:lstStyle/>
          <a:p>
            <a:endParaRPr lang="en-US"/>
          </a:p>
        </p:txBody>
      </p:sp>
      <p:pic>
        <p:nvPicPr>
          <p:cNvPr id="7" name="Content Placeholder 3">
            <a:extLst>
              <a:ext uri="{FF2B5EF4-FFF2-40B4-BE49-F238E27FC236}">
                <a16:creationId xmlns:a16="http://schemas.microsoft.com/office/drawing/2014/main" id="{6516EA25-F7E8-4306-90B3-3EEC4A074CC7}"/>
              </a:ext>
            </a:extLst>
          </p:cNvPr>
          <p:cNvPicPr>
            <a:picLocks noChangeAspect="1"/>
          </p:cNvPicPr>
          <p:nvPr/>
        </p:nvPicPr>
        <p:blipFill>
          <a:blip r:embed="rId3"/>
          <a:stretch>
            <a:fillRect/>
          </a:stretch>
        </p:blipFill>
        <p:spPr>
          <a:xfrm>
            <a:off x="537177" y="1646947"/>
            <a:ext cx="11380569" cy="4937760"/>
          </a:xfrm>
          <a:prstGeom prst="rect">
            <a:avLst/>
          </a:prstGeom>
        </p:spPr>
      </p:pic>
    </p:spTree>
    <p:extLst>
      <p:ext uri="{BB962C8B-B14F-4D97-AF65-F5344CB8AC3E}">
        <p14:creationId xmlns:p14="http://schemas.microsoft.com/office/powerpoint/2010/main" val="4227093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 name="Title 2">
            <a:extLst>
              <a:ext uri="{FF2B5EF4-FFF2-40B4-BE49-F238E27FC236}">
                <a16:creationId xmlns:a16="http://schemas.microsoft.com/office/drawing/2014/main" id="{FC7FD062-9E1D-43F1-82ED-CD8A0A10F4CD}"/>
              </a:ext>
            </a:extLst>
          </p:cNvPr>
          <p:cNvSpPr>
            <a:spLocks noGrp="1"/>
          </p:cNvSpPr>
          <p:nvPr>
            <p:ph type="ctrTitle"/>
          </p:nvPr>
        </p:nvSpPr>
        <p:spPr>
          <a:xfrm>
            <a:off x="3575457" y="2612782"/>
            <a:ext cx="5041085" cy="2014400"/>
          </a:xfrm>
        </p:spPr>
        <p:txBody>
          <a:bodyPr/>
          <a:lstStyle/>
          <a:p>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br>
              <a:rPr lang="en-US" sz="4800" dirty="0">
                <a:solidFill>
                  <a:srgbClr val="27C7BD">
                    <a:lumMod val="50000"/>
                  </a:srgbClr>
                </a:solidFill>
                <a:latin typeface="Elephant" pitchFamily="18" charset="0"/>
                <a:cs typeface="David" pitchFamily="34" charset="-79"/>
              </a:rPr>
            </a:br>
            <a:r>
              <a:rPr lang="en-US" sz="4800" dirty="0">
                <a:solidFill>
                  <a:srgbClr val="0070C0"/>
                </a:solidFill>
                <a:latin typeface="Elephant" pitchFamily="18" charset="0"/>
                <a:cs typeface="David" pitchFamily="34" charset="-79"/>
              </a:rPr>
              <a:t>TEACER</a:t>
            </a:r>
            <a:br>
              <a:rPr lang="en-US" sz="4800" dirty="0">
                <a:solidFill>
                  <a:srgbClr val="0070C0"/>
                </a:solidFill>
                <a:latin typeface="Elephant" pitchFamily="18" charset="0"/>
                <a:cs typeface="David" pitchFamily="34" charset="-79"/>
              </a:rPr>
            </a:br>
            <a:r>
              <a:rPr lang="en-US" sz="3600" dirty="0">
                <a:solidFill>
                  <a:srgbClr val="0070C0"/>
                </a:solidFill>
                <a:latin typeface="Elephant" pitchFamily="18" charset="0"/>
                <a:cs typeface="David" pitchFamily="34" charset="-79"/>
              </a:rPr>
              <a:t>QUALIFICATIONS</a:t>
            </a:r>
            <a:br>
              <a:rPr lang="en-US" sz="2400" dirty="0">
                <a:solidFill>
                  <a:srgbClr val="0070C0"/>
                </a:solidFill>
                <a:latin typeface="Elephant" pitchFamily="18" charset="0"/>
                <a:cs typeface="David" pitchFamily="34" charset="-79"/>
              </a:rPr>
            </a:br>
            <a:endParaRPr lang="en-US" dirty="0">
              <a:solidFill>
                <a:srgbClr val="0070C0"/>
              </a:solidFill>
            </a:endParaRPr>
          </a:p>
        </p:txBody>
      </p:sp>
      <p:pic>
        <p:nvPicPr>
          <p:cNvPr id="6146" name="Picture 2" descr="Image result for teacher certification clip art">
            <a:extLst>
              <a:ext uri="{FF2B5EF4-FFF2-40B4-BE49-F238E27FC236}">
                <a16:creationId xmlns:a16="http://schemas.microsoft.com/office/drawing/2014/main" id="{54E1FDDA-AB25-CDA2-1579-22DB97216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43897">
            <a:off x="430723" y="407698"/>
            <a:ext cx="2197445" cy="22907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2C79B7C-BF5C-01D2-B607-125FF3C50DB9}"/>
              </a:ext>
            </a:extLst>
          </p:cNvPr>
          <p:cNvSpPr/>
          <p:nvPr/>
        </p:nvSpPr>
        <p:spPr>
          <a:xfrm>
            <a:off x="4052886" y="4478559"/>
            <a:ext cx="4086225" cy="1131665"/>
          </a:xfrm>
          <a:prstGeom prst="rect">
            <a:avLst/>
          </a:prstGeom>
          <a:solidFill>
            <a:srgbClr val="FFFF0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ONLY 2/37 PROFESSORS ARE WORKING TOWARDS LICENSURE IN THE SUBJECT THEY TEACH</a:t>
            </a:r>
          </a:p>
        </p:txBody>
      </p:sp>
    </p:spTree>
    <p:extLst>
      <p:ext uri="{BB962C8B-B14F-4D97-AF65-F5344CB8AC3E}">
        <p14:creationId xmlns:p14="http://schemas.microsoft.com/office/powerpoint/2010/main" val="2468961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2" name="Title 1">
            <a:extLst>
              <a:ext uri="{FF2B5EF4-FFF2-40B4-BE49-F238E27FC236}">
                <a16:creationId xmlns:a16="http://schemas.microsoft.com/office/drawing/2014/main" id="{BEAEBCCC-DEA4-4B76-95EE-888BC3B51C82}"/>
              </a:ext>
            </a:extLst>
          </p:cNvPr>
          <p:cNvSpPr>
            <a:spLocks noGrp="1"/>
          </p:cNvSpPr>
          <p:nvPr>
            <p:ph type="title"/>
          </p:nvPr>
        </p:nvSpPr>
        <p:spPr>
          <a:xfrm>
            <a:off x="564800" y="949416"/>
            <a:ext cx="11062400" cy="2056000"/>
          </a:xfrm>
        </p:spPr>
        <p:txBody>
          <a:bodyPr/>
          <a:lstStyle/>
          <a:p>
            <a:r>
              <a:rPr lang="en-US" dirty="0"/>
              <a:t>SCHOOL DATA </a:t>
            </a:r>
            <a:br>
              <a:rPr lang="en-US" dirty="0"/>
            </a:br>
            <a:endParaRPr lang="en-US" dirty="0"/>
          </a:p>
        </p:txBody>
      </p:sp>
      <p:sp>
        <p:nvSpPr>
          <p:cNvPr id="3" name="Rectangle 2">
            <a:extLst>
              <a:ext uri="{FF2B5EF4-FFF2-40B4-BE49-F238E27FC236}">
                <a16:creationId xmlns:a16="http://schemas.microsoft.com/office/drawing/2014/main" id="{E86C7C77-9985-41F7-8929-C4D61D69BC3F}"/>
              </a:ext>
            </a:extLst>
          </p:cNvPr>
          <p:cNvSpPr/>
          <p:nvPr/>
        </p:nvSpPr>
        <p:spPr>
          <a:xfrm>
            <a:off x="940965" y="4708957"/>
            <a:ext cx="10075177" cy="15100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Dr. Fred White</a:t>
            </a:r>
          </a:p>
          <a:p>
            <a:pPr algn="ctr"/>
            <a:r>
              <a:rPr lang="en-US" sz="4800" b="1" dirty="0"/>
              <a:t> PRINCIPAL </a:t>
            </a:r>
          </a:p>
        </p:txBody>
      </p:sp>
      <p:pic>
        <p:nvPicPr>
          <p:cNvPr id="4" name="Online Media 3" title="Luniz - I Got 5 On It (Instrumental)">
            <a:hlinkClick r:id="" action="ppaction://media"/>
            <a:extLst>
              <a:ext uri="{FF2B5EF4-FFF2-40B4-BE49-F238E27FC236}">
                <a16:creationId xmlns:a16="http://schemas.microsoft.com/office/drawing/2014/main" id="{6798E331-2D99-90E3-E24C-8D182E468F0D}"/>
              </a:ext>
            </a:extLst>
          </p:cNvPr>
          <p:cNvPicPr>
            <a:picLocks noRot="1" noChangeAspect="1"/>
          </p:cNvPicPr>
          <p:nvPr>
            <a:videoFile r:link="rId1"/>
          </p:nvPr>
        </p:nvPicPr>
        <p:blipFill>
          <a:blip r:embed="rId4"/>
          <a:stretch>
            <a:fillRect/>
          </a:stretch>
        </p:blipFill>
        <p:spPr>
          <a:xfrm>
            <a:off x="10901339" y="5990323"/>
            <a:ext cx="1290661" cy="967996"/>
          </a:xfrm>
          <a:prstGeom prst="ellipse">
            <a:avLst/>
          </a:prstGeom>
          <a:ln>
            <a:noFill/>
          </a:ln>
          <a:effectLst>
            <a:softEdge rad="112500"/>
          </a:effectLst>
        </p:spPr>
      </p:pic>
      <p:pic>
        <p:nvPicPr>
          <p:cNvPr id="3076" name="Picture 4" descr="Complete cloud analytics and data platform | Teradata">
            <a:extLst>
              <a:ext uri="{FF2B5EF4-FFF2-40B4-BE49-F238E27FC236}">
                <a16:creationId xmlns:a16="http://schemas.microsoft.com/office/drawing/2014/main" id="{051114EB-2EE4-D7D2-188F-0B2217A13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125" y="2000951"/>
            <a:ext cx="2962275" cy="26735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937138"/>
      </p:ext>
    </p:extLst>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513E1C-B5F2-8732-A1E0-ECF16E63FF1A}"/>
              </a:ext>
            </a:extLst>
          </p:cNvPr>
          <p:cNvSpPr/>
          <p:nvPr/>
        </p:nvSpPr>
        <p:spPr>
          <a:xfrm>
            <a:off x="1263361" y="756427"/>
            <a:ext cx="6455876"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t>WE ARE A </a:t>
            </a:r>
          </a:p>
        </p:txBody>
      </p:sp>
      <p:pic>
        <p:nvPicPr>
          <p:cNvPr id="4098" name="Picture 2" descr="FREC Level 4 | First Line Response">
            <a:extLst>
              <a:ext uri="{FF2B5EF4-FFF2-40B4-BE49-F238E27FC236}">
                <a16:creationId xmlns:a16="http://schemas.microsoft.com/office/drawing/2014/main" id="{58259609-0526-AE08-BEE6-149C29331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1842" y="0"/>
            <a:ext cx="2897132" cy="28971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3E505FAE-5B77-B181-301A-2B117D18AF6B}"/>
              </a:ext>
            </a:extLst>
          </p:cNvPr>
          <p:cNvGraphicFramePr>
            <a:graphicFrameLocks noGrp="1"/>
          </p:cNvGraphicFramePr>
          <p:nvPr>
            <p:extLst>
              <p:ext uri="{D42A27DB-BD31-4B8C-83A1-F6EECF244321}">
                <p14:modId xmlns:p14="http://schemas.microsoft.com/office/powerpoint/2010/main" val="3467546743"/>
              </p:ext>
            </p:extLst>
          </p:nvPr>
        </p:nvGraphicFramePr>
        <p:xfrm>
          <a:off x="2034703" y="2291143"/>
          <a:ext cx="6267451" cy="2042246"/>
        </p:xfrm>
        <a:graphic>
          <a:graphicData uri="http://schemas.openxmlformats.org/drawingml/2006/table">
            <a:tbl>
              <a:tblPr firstRow="1" bandRow="1">
                <a:tableStyleId>{00A15C55-8517-42AA-B614-E9B94910E393}</a:tableStyleId>
              </a:tblPr>
              <a:tblGrid>
                <a:gridCol w="2809516">
                  <a:extLst>
                    <a:ext uri="{9D8B030D-6E8A-4147-A177-3AD203B41FA5}">
                      <a16:colId xmlns:a16="http://schemas.microsoft.com/office/drawing/2014/main" val="1075766863"/>
                    </a:ext>
                  </a:extLst>
                </a:gridCol>
                <a:gridCol w="3457935">
                  <a:extLst>
                    <a:ext uri="{9D8B030D-6E8A-4147-A177-3AD203B41FA5}">
                      <a16:colId xmlns:a16="http://schemas.microsoft.com/office/drawing/2014/main" val="1896306838"/>
                    </a:ext>
                  </a:extLst>
                </a:gridCol>
              </a:tblGrid>
              <a:tr h="487766">
                <a:tc gridSpan="2">
                  <a:txBody>
                    <a:bodyPr/>
                    <a:lstStyle/>
                    <a:p>
                      <a:pPr algn="ctr"/>
                      <a:r>
                        <a:rPr lang="en-US" sz="2400" dirty="0"/>
                        <a:t>SCHOOL GRADE STATUS</a:t>
                      </a:r>
                    </a:p>
                  </a:txBody>
                  <a:tcPr/>
                </a:tc>
                <a:tc hMerge="1">
                  <a:txBody>
                    <a:bodyPr/>
                    <a:lstStyle/>
                    <a:p>
                      <a:endParaRPr lang="en-US" dirty="0"/>
                    </a:p>
                  </a:txBody>
                  <a:tcPr/>
                </a:tc>
                <a:extLst>
                  <a:ext uri="{0D108BD9-81ED-4DB2-BD59-A6C34878D82A}">
                    <a16:rowId xmlns:a16="http://schemas.microsoft.com/office/drawing/2014/main" val="3730542276"/>
                  </a:ext>
                </a:extLst>
              </a:tr>
              <a:tr h="487766">
                <a:tc>
                  <a:txBody>
                    <a:bodyPr/>
                    <a:lstStyle/>
                    <a:p>
                      <a:pPr algn="ctr"/>
                      <a:r>
                        <a:rPr lang="en-US" sz="2800" dirty="0"/>
                        <a:t>GRADE A OR B</a:t>
                      </a:r>
                    </a:p>
                  </a:txBody>
                  <a:tcPr/>
                </a:tc>
                <a:tc>
                  <a:txBody>
                    <a:bodyPr/>
                    <a:lstStyle/>
                    <a:p>
                      <a:pPr algn="ctr"/>
                      <a:r>
                        <a:rPr lang="en-US" sz="2800" dirty="0">
                          <a:solidFill>
                            <a:srgbClr val="0070C0"/>
                          </a:solidFill>
                        </a:rPr>
                        <a:t>“SOAR” </a:t>
                      </a:r>
                      <a:r>
                        <a:rPr lang="en-US" sz="2800" dirty="0"/>
                        <a:t>SCHOOL</a:t>
                      </a:r>
                    </a:p>
                  </a:txBody>
                  <a:tcPr/>
                </a:tc>
                <a:extLst>
                  <a:ext uri="{0D108BD9-81ED-4DB2-BD59-A6C34878D82A}">
                    <a16:rowId xmlns:a16="http://schemas.microsoft.com/office/drawing/2014/main" val="438812085"/>
                  </a:ext>
                </a:extLst>
              </a:tr>
              <a:tr h="487766">
                <a:tc>
                  <a:txBody>
                    <a:bodyPr/>
                    <a:lstStyle/>
                    <a:p>
                      <a:pPr algn="ctr"/>
                      <a:r>
                        <a:rPr lang="en-US" sz="2800" dirty="0"/>
                        <a:t>GRADE C</a:t>
                      </a:r>
                    </a:p>
                  </a:txBody>
                  <a:tcPr/>
                </a:tc>
                <a:tc>
                  <a:txBody>
                    <a:bodyPr/>
                    <a:lstStyle/>
                    <a:p>
                      <a:pPr algn="ctr"/>
                      <a:r>
                        <a:rPr lang="en-US" sz="2800" dirty="0">
                          <a:solidFill>
                            <a:srgbClr val="00B050"/>
                          </a:solidFill>
                        </a:rPr>
                        <a:t>“IGNITE” </a:t>
                      </a:r>
                      <a:r>
                        <a:rPr lang="en-US" sz="2800" dirty="0"/>
                        <a:t>SCHOOL</a:t>
                      </a:r>
                    </a:p>
                  </a:txBody>
                  <a:tcPr/>
                </a:tc>
                <a:extLst>
                  <a:ext uri="{0D108BD9-81ED-4DB2-BD59-A6C34878D82A}">
                    <a16:rowId xmlns:a16="http://schemas.microsoft.com/office/drawing/2014/main" val="4011999381"/>
                  </a:ext>
                </a:extLst>
              </a:tr>
              <a:tr h="487766">
                <a:tc>
                  <a:txBody>
                    <a:bodyPr/>
                    <a:lstStyle/>
                    <a:p>
                      <a:pPr algn="ctr"/>
                      <a:r>
                        <a:rPr lang="en-US" sz="2800" dirty="0"/>
                        <a:t>GRADE D OR F</a:t>
                      </a:r>
                    </a:p>
                  </a:txBody>
                  <a:tcPr/>
                </a:tc>
                <a:tc>
                  <a:txBody>
                    <a:bodyPr/>
                    <a:lstStyle/>
                    <a:p>
                      <a:pPr algn="ctr"/>
                      <a:r>
                        <a:rPr lang="en-US" sz="2800" dirty="0">
                          <a:solidFill>
                            <a:srgbClr val="C00000"/>
                          </a:solidFill>
                        </a:rPr>
                        <a:t>“SUP” </a:t>
                      </a:r>
                      <a:r>
                        <a:rPr lang="en-US" sz="2800" dirty="0"/>
                        <a:t>SCHOOL </a:t>
                      </a:r>
                    </a:p>
                  </a:txBody>
                  <a:tcPr/>
                </a:tc>
                <a:extLst>
                  <a:ext uri="{0D108BD9-81ED-4DB2-BD59-A6C34878D82A}">
                    <a16:rowId xmlns:a16="http://schemas.microsoft.com/office/drawing/2014/main" val="2891242703"/>
                  </a:ext>
                </a:extLst>
              </a:tr>
            </a:tbl>
          </a:graphicData>
        </a:graphic>
      </p:graphicFrame>
      <p:pic>
        <p:nvPicPr>
          <p:cNvPr id="1026" name="Picture 2" descr="Buying Grade A Pallets vs Grade B Pallets">
            <a:extLst>
              <a:ext uri="{FF2B5EF4-FFF2-40B4-BE49-F238E27FC236}">
                <a16:creationId xmlns:a16="http://schemas.microsoft.com/office/drawing/2014/main" id="{DC211DAB-3B26-AA75-DE96-2EBD740C7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7958">
            <a:off x="4636975" y="4571109"/>
            <a:ext cx="3213577" cy="21384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3670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70793-EB1B-41D5-B7FA-B94D4D9E4E25}"/>
              </a:ext>
            </a:extLst>
          </p:cNvPr>
          <p:cNvSpPr>
            <a:spLocks noGrp="1"/>
          </p:cNvSpPr>
          <p:nvPr>
            <p:ph type="title"/>
          </p:nvPr>
        </p:nvSpPr>
        <p:spPr>
          <a:xfrm>
            <a:off x="227356" y="114868"/>
            <a:ext cx="11746471" cy="1325563"/>
          </a:xfrm>
          <a:solidFill>
            <a:srgbClr val="3900AC"/>
          </a:solidFill>
          <a:ln w="76200">
            <a:solidFill>
              <a:schemeClr val="bg1"/>
            </a:solidFill>
          </a:ln>
        </p:spPr>
        <p:txBody>
          <a:bodyPr>
            <a:noAutofit/>
          </a:bodyPr>
          <a:lstStyle/>
          <a:p>
            <a:pPr algn="ctr"/>
            <a:r>
              <a:rPr lang="en-US" sz="4000" b="1" dirty="0">
                <a:solidFill>
                  <a:schemeClr val="bg1"/>
                </a:solidFill>
              </a:rPr>
              <a:t>Bellevue Optional Middle School</a:t>
            </a:r>
            <a:br>
              <a:rPr lang="en-US" sz="4000" b="1" dirty="0">
                <a:solidFill>
                  <a:schemeClr val="bg1"/>
                </a:solidFill>
              </a:rPr>
            </a:br>
            <a:r>
              <a:rPr lang="en-US" sz="4000" b="1" dirty="0">
                <a:solidFill>
                  <a:schemeClr val="bg1"/>
                </a:solidFill>
              </a:rPr>
              <a:t>Administrative Team</a:t>
            </a:r>
          </a:p>
        </p:txBody>
      </p:sp>
      <p:sp>
        <p:nvSpPr>
          <p:cNvPr id="6" name="TextBox 5">
            <a:extLst>
              <a:ext uri="{FF2B5EF4-FFF2-40B4-BE49-F238E27FC236}">
                <a16:creationId xmlns:a16="http://schemas.microsoft.com/office/drawing/2014/main" id="{A4C69EA6-F141-4080-A173-E3AB79EF58D2}"/>
              </a:ext>
            </a:extLst>
          </p:cNvPr>
          <p:cNvSpPr txBox="1"/>
          <p:nvPr/>
        </p:nvSpPr>
        <p:spPr>
          <a:xfrm>
            <a:off x="2851276" y="6373800"/>
            <a:ext cx="6868892" cy="369332"/>
          </a:xfrm>
          <a:prstGeom prst="rect">
            <a:avLst/>
          </a:prstGeom>
          <a:solidFill>
            <a:srgbClr val="3900AC"/>
          </a:solidFill>
          <a:ln w="762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highlight>
                  <a:srgbClr val="2806BA"/>
                </a:highlight>
                <a:uLnTx/>
                <a:uFillTx/>
                <a:latin typeface="Calibri" panose="020F0502020204030204"/>
                <a:ea typeface="+mn-ea"/>
                <a:cs typeface="+mn-cs"/>
              </a:rPr>
              <a:t>If you have questions, please contact our main office at 901-416-4488                 </a:t>
            </a:r>
          </a:p>
        </p:txBody>
      </p:sp>
      <p:sp>
        <p:nvSpPr>
          <p:cNvPr id="9" name="Rectangle 8">
            <a:extLst>
              <a:ext uri="{FF2B5EF4-FFF2-40B4-BE49-F238E27FC236}">
                <a16:creationId xmlns:a16="http://schemas.microsoft.com/office/drawing/2014/main" id="{2583522C-162F-419F-9C31-BB41E1AD2BF9}"/>
              </a:ext>
            </a:extLst>
          </p:cNvPr>
          <p:cNvSpPr/>
          <p:nvPr/>
        </p:nvSpPr>
        <p:spPr>
          <a:xfrm>
            <a:off x="5974813" y="3244334"/>
            <a:ext cx="2423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FED1A2A-9D10-43A9-BF6D-5F6331C0F39A}"/>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E784A2B-DE54-42DD-8AAA-782D4F47DC11}"/>
              </a:ext>
            </a:extLst>
          </p:cNvPr>
          <p:cNvSpPr txBox="1"/>
          <p:nvPr/>
        </p:nvSpPr>
        <p:spPr>
          <a:xfrm>
            <a:off x="9782945" y="3859043"/>
            <a:ext cx="2409055" cy="677108"/>
          </a:xfrm>
          <a:prstGeom prst="rect">
            <a:avLst/>
          </a:prstGeom>
          <a:solidFill>
            <a:schemeClr val="bg1"/>
          </a:solidFill>
          <a:ln w="762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panose="020F0502020204030204"/>
              </a:rPr>
              <a:t>Saadia Wright</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Optional Coordinator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D371F97-E9C1-42B4-BDF4-ECE458FFB467}"/>
              </a:ext>
            </a:extLst>
          </p:cNvPr>
          <p:cNvPicPr>
            <a:picLocks noChangeAspect="1"/>
          </p:cNvPicPr>
          <p:nvPr/>
        </p:nvPicPr>
        <p:blipFill>
          <a:blip r:embed="rId2"/>
          <a:stretch>
            <a:fillRect/>
          </a:stretch>
        </p:blipFill>
        <p:spPr>
          <a:xfrm>
            <a:off x="7391090" y="2614504"/>
            <a:ext cx="2281336" cy="2624086"/>
          </a:xfrm>
          <a:prstGeom prst="rect">
            <a:avLst/>
          </a:prstGeom>
          <a:ln w="76200">
            <a:solidFill>
              <a:srgbClr val="FF6600"/>
            </a:solidFill>
          </a:ln>
        </p:spPr>
      </p:pic>
      <p:sp>
        <p:nvSpPr>
          <p:cNvPr id="13" name="TextBox 12">
            <a:extLst>
              <a:ext uri="{FF2B5EF4-FFF2-40B4-BE49-F238E27FC236}">
                <a16:creationId xmlns:a16="http://schemas.microsoft.com/office/drawing/2014/main" id="{17734631-D6AA-48DB-A4FB-AC431A6D2573}"/>
              </a:ext>
            </a:extLst>
          </p:cNvPr>
          <p:cNvSpPr txBox="1"/>
          <p:nvPr/>
        </p:nvSpPr>
        <p:spPr>
          <a:xfrm>
            <a:off x="7424748" y="5415373"/>
            <a:ext cx="2295420" cy="646331"/>
          </a:xfrm>
          <a:prstGeom prst="rect">
            <a:avLst/>
          </a:prstGeom>
          <a:solidFill>
            <a:schemeClr val="bg1"/>
          </a:solidFill>
          <a:ln w="762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Rashida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PLC Coach</a:t>
            </a:r>
          </a:p>
        </p:txBody>
      </p:sp>
      <p:pic>
        <p:nvPicPr>
          <p:cNvPr id="14" name="Picture 13">
            <a:extLst>
              <a:ext uri="{FF2B5EF4-FFF2-40B4-BE49-F238E27FC236}">
                <a16:creationId xmlns:a16="http://schemas.microsoft.com/office/drawing/2014/main" id="{A1831885-EA5D-4704-ACA8-3628609FF2C6}"/>
              </a:ext>
            </a:extLst>
          </p:cNvPr>
          <p:cNvPicPr>
            <a:picLocks noChangeAspect="1"/>
          </p:cNvPicPr>
          <p:nvPr/>
        </p:nvPicPr>
        <p:blipFill>
          <a:blip r:embed="rId3"/>
          <a:stretch>
            <a:fillRect/>
          </a:stretch>
        </p:blipFill>
        <p:spPr>
          <a:xfrm>
            <a:off x="227356" y="1566162"/>
            <a:ext cx="2054026" cy="2339638"/>
          </a:xfrm>
          <a:prstGeom prst="rect">
            <a:avLst/>
          </a:prstGeom>
          <a:ln w="76200">
            <a:solidFill>
              <a:srgbClr val="0070C0"/>
            </a:solidFill>
          </a:ln>
        </p:spPr>
      </p:pic>
      <p:sp>
        <p:nvSpPr>
          <p:cNvPr id="15" name="TextBox 14">
            <a:extLst>
              <a:ext uri="{FF2B5EF4-FFF2-40B4-BE49-F238E27FC236}">
                <a16:creationId xmlns:a16="http://schemas.microsoft.com/office/drawing/2014/main" id="{FAB366D7-320A-4160-BE9D-2BBEFE58D4AC}"/>
              </a:ext>
            </a:extLst>
          </p:cNvPr>
          <p:cNvSpPr txBox="1"/>
          <p:nvPr/>
        </p:nvSpPr>
        <p:spPr>
          <a:xfrm>
            <a:off x="151405" y="3938610"/>
            <a:ext cx="227984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Dr. Frederick White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Principal </a:t>
            </a:r>
          </a:p>
        </p:txBody>
      </p:sp>
      <p:pic>
        <p:nvPicPr>
          <p:cNvPr id="16" name="Picture 15">
            <a:extLst>
              <a:ext uri="{FF2B5EF4-FFF2-40B4-BE49-F238E27FC236}">
                <a16:creationId xmlns:a16="http://schemas.microsoft.com/office/drawing/2014/main" id="{B9E8EE56-3C83-49CF-8538-D834F844069D}"/>
              </a:ext>
            </a:extLst>
          </p:cNvPr>
          <p:cNvPicPr>
            <a:picLocks noChangeAspect="1"/>
          </p:cNvPicPr>
          <p:nvPr/>
        </p:nvPicPr>
        <p:blipFill>
          <a:blip r:embed="rId4"/>
          <a:stretch>
            <a:fillRect/>
          </a:stretch>
        </p:blipFill>
        <p:spPr>
          <a:xfrm>
            <a:off x="2656098" y="2524682"/>
            <a:ext cx="2272490" cy="2555611"/>
          </a:xfrm>
          <a:prstGeom prst="rect">
            <a:avLst/>
          </a:prstGeom>
          <a:ln w="76200">
            <a:solidFill>
              <a:srgbClr val="FF6600"/>
            </a:solidFill>
          </a:ln>
        </p:spPr>
      </p:pic>
      <p:sp>
        <p:nvSpPr>
          <p:cNvPr id="17" name="TextBox 16">
            <a:extLst>
              <a:ext uri="{FF2B5EF4-FFF2-40B4-BE49-F238E27FC236}">
                <a16:creationId xmlns:a16="http://schemas.microsoft.com/office/drawing/2014/main" id="{27AE3D31-0D10-4447-8533-C5F309D63CED}"/>
              </a:ext>
            </a:extLst>
          </p:cNvPr>
          <p:cNvSpPr txBox="1"/>
          <p:nvPr/>
        </p:nvSpPr>
        <p:spPr>
          <a:xfrm>
            <a:off x="2702876" y="5320667"/>
            <a:ext cx="2430347"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Dena McNeal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Assistant Principal</a:t>
            </a:r>
          </a:p>
        </p:txBody>
      </p:sp>
      <p:sp>
        <p:nvSpPr>
          <p:cNvPr id="19" name="TextBox 18">
            <a:extLst>
              <a:ext uri="{FF2B5EF4-FFF2-40B4-BE49-F238E27FC236}">
                <a16:creationId xmlns:a16="http://schemas.microsoft.com/office/drawing/2014/main" id="{9B590B10-E547-4FBF-AD96-8B247A9F0047}"/>
              </a:ext>
            </a:extLst>
          </p:cNvPr>
          <p:cNvSpPr txBox="1"/>
          <p:nvPr/>
        </p:nvSpPr>
        <p:spPr>
          <a:xfrm>
            <a:off x="9230070" y="844200"/>
            <a:ext cx="2363980" cy="369332"/>
          </a:xfrm>
          <a:prstGeom prst="rect">
            <a:avLst/>
          </a:prstGeom>
          <a:solidFill>
            <a:srgbClr val="3900AC"/>
          </a:solidFill>
          <a:ln w="76200">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School Hours 8:05-3:15</a:t>
            </a:r>
          </a:p>
        </p:txBody>
      </p:sp>
      <p:sp>
        <p:nvSpPr>
          <p:cNvPr id="20" name="TextBox 19">
            <a:extLst>
              <a:ext uri="{FF2B5EF4-FFF2-40B4-BE49-F238E27FC236}">
                <a16:creationId xmlns:a16="http://schemas.microsoft.com/office/drawing/2014/main" id="{69B1DDEA-8730-459F-A5A3-DD4D165EA71D}"/>
              </a:ext>
            </a:extLst>
          </p:cNvPr>
          <p:cNvSpPr txBox="1"/>
          <p:nvPr/>
        </p:nvSpPr>
        <p:spPr>
          <a:xfrm>
            <a:off x="439554" y="844200"/>
            <a:ext cx="2363980" cy="369332"/>
          </a:xfrm>
          <a:prstGeom prst="rect">
            <a:avLst/>
          </a:prstGeom>
          <a:solidFill>
            <a:srgbClr val="3900AC"/>
          </a:solidFill>
          <a:ln w="76200">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School Hours 8:05-3:15</a:t>
            </a:r>
          </a:p>
        </p:txBody>
      </p:sp>
      <p:pic>
        <p:nvPicPr>
          <p:cNvPr id="1026" name="Picture 2">
            <a:extLst>
              <a:ext uri="{FF2B5EF4-FFF2-40B4-BE49-F238E27FC236}">
                <a16:creationId xmlns:a16="http://schemas.microsoft.com/office/drawing/2014/main" id="{6D2BE12E-6109-DF10-5A08-383A6C0F97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8416" y="1589071"/>
            <a:ext cx="2139942" cy="2139942"/>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984DBBC-0840-7A03-6594-1B094726FE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9447" y="1578256"/>
            <a:ext cx="2224231" cy="2224231"/>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C00169-0B44-954B-7909-82A721F5E2E9}"/>
              </a:ext>
            </a:extLst>
          </p:cNvPr>
          <p:cNvSpPr txBox="1"/>
          <p:nvPr/>
        </p:nvSpPr>
        <p:spPr>
          <a:xfrm>
            <a:off x="5031639" y="3891035"/>
            <a:ext cx="2279846"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prstClr val="black"/>
                </a:solidFill>
                <a:latin typeface="Calibri" panose="020F0502020204030204"/>
              </a:rPr>
              <a:t>Equan</a:t>
            </a:r>
            <a:r>
              <a:rPr lang="en-US" dirty="0">
                <a:solidFill>
                  <a:prstClr val="black"/>
                </a:solidFill>
                <a:latin typeface="Calibri" panose="020F0502020204030204"/>
              </a:rPr>
              <a:t> Ashe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Dean </a:t>
            </a:r>
          </a:p>
        </p:txBody>
      </p:sp>
    </p:spTree>
    <p:extLst>
      <p:ext uri="{BB962C8B-B14F-4D97-AF65-F5344CB8AC3E}">
        <p14:creationId xmlns:p14="http://schemas.microsoft.com/office/powerpoint/2010/main" val="481611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F129-4B2F-EF0D-53AD-BBD4C489AE81}"/>
              </a:ext>
            </a:extLst>
          </p:cNvPr>
          <p:cNvSpPr>
            <a:spLocks noGrp="1"/>
          </p:cNvSpPr>
          <p:nvPr>
            <p:ph type="title"/>
          </p:nvPr>
        </p:nvSpPr>
        <p:spPr>
          <a:xfrm>
            <a:off x="2541114" y="-82671"/>
            <a:ext cx="8428800" cy="847200"/>
          </a:xfrm>
        </p:spPr>
        <p:txBody>
          <a:bodyPr wrap="square" anchor="ctr">
            <a:normAutofit/>
          </a:bodyPr>
          <a:lstStyle/>
          <a:p>
            <a:pPr>
              <a:lnSpc>
                <a:spcPct val="90000"/>
              </a:lnSpc>
            </a:pPr>
            <a:r>
              <a:rPr lang="en-US" sz="4500" dirty="0"/>
              <a:t>2023-24 Overall Results</a:t>
            </a:r>
          </a:p>
        </p:txBody>
      </p:sp>
      <p:pic>
        <p:nvPicPr>
          <p:cNvPr id="4" name="Picture 3">
            <a:extLst>
              <a:ext uri="{FF2B5EF4-FFF2-40B4-BE49-F238E27FC236}">
                <a16:creationId xmlns:a16="http://schemas.microsoft.com/office/drawing/2014/main" id="{CFC6CBD4-E0E0-8C0C-59E8-481C285C6DB4}"/>
              </a:ext>
            </a:extLst>
          </p:cNvPr>
          <p:cNvPicPr>
            <a:picLocks noChangeAspect="1"/>
          </p:cNvPicPr>
          <p:nvPr/>
        </p:nvPicPr>
        <p:blipFill>
          <a:blip r:embed="rId2"/>
          <a:srcRect l="11243" r="14685"/>
          <a:stretch/>
        </p:blipFill>
        <p:spPr>
          <a:xfrm>
            <a:off x="838223" y="764529"/>
            <a:ext cx="10846958" cy="5601256"/>
          </a:xfrm>
          <a:prstGeom prst="rect">
            <a:avLst/>
          </a:prstGeom>
          <a:noFill/>
          <a:ln>
            <a:noFill/>
          </a:ln>
        </p:spPr>
      </p:pic>
    </p:spTree>
    <p:extLst>
      <p:ext uri="{BB962C8B-B14F-4D97-AF65-F5344CB8AC3E}">
        <p14:creationId xmlns:p14="http://schemas.microsoft.com/office/powerpoint/2010/main" val="3520566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F129-4B2F-EF0D-53AD-BBD4C489AE81}"/>
              </a:ext>
            </a:extLst>
          </p:cNvPr>
          <p:cNvSpPr>
            <a:spLocks noGrp="1"/>
          </p:cNvSpPr>
          <p:nvPr>
            <p:ph type="title"/>
          </p:nvPr>
        </p:nvSpPr>
        <p:spPr>
          <a:xfrm>
            <a:off x="564800" y="94525"/>
            <a:ext cx="11062400" cy="2056000"/>
          </a:xfrm>
        </p:spPr>
        <p:txBody>
          <a:bodyPr/>
          <a:lstStyle/>
          <a:p>
            <a:r>
              <a:rPr lang="en-US" dirty="0"/>
              <a:t>2023-24 TVAAS Results </a:t>
            </a:r>
            <a:r>
              <a:rPr lang="en-US" dirty="0">
                <a:solidFill>
                  <a:schemeClr val="accent1"/>
                </a:solidFill>
              </a:rPr>
              <a:t>ELA</a:t>
            </a:r>
          </a:p>
        </p:txBody>
      </p:sp>
      <p:pic>
        <p:nvPicPr>
          <p:cNvPr id="7" name="Picture 6">
            <a:extLst>
              <a:ext uri="{FF2B5EF4-FFF2-40B4-BE49-F238E27FC236}">
                <a16:creationId xmlns:a16="http://schemas.microsoft.com/office/drawing/2014/main" id="{2DBC2839-17A1-F327-C0E6-8B1F77533FC7}"/>
              </a:ext>
            </a:extLst>
          </p:cNvPr>
          <p:cNvPicPr>
            <a:picLocks noChangeAspect="1"/>
          </p:cNvPicPr>
          <p:nvPr/>
        </p:nvPicPr>
        <p:blipFill>
          <a:blip r:embed="rId2"/>
          <a:stretch>
            <a:fillRect/>
          </a:stretch>
        </p:blipFill>
        <p:spPr>
          <a:xfrm>
            <a:off x="1009871" y="1797788"/>
            <a:ext cx="10617329" cy="3454696"/>
          </a:xfrm>
          <a:prstGeom prst="rect">
            <a:avLst/>
          </a:prstGeom>
        </p:spPr>
      </p:pic>
    </p:spTree>
    <p:extLst>
      <p:ext uri="{BB962C8B-B14F-4D97-AF65-F5344CB8AC3E}">
        <p14:creationId xmlns:p14="http://schemas.microsoft.com/office/powerpoint/2010/main" val="2529192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F129-4B2F-EF0D-53AD-BBD4C489AE81}"/>
              </a:ext>
            </a:extLst>
          </p:cNvPr>
          <p:cNvSpPr>
            <a:spLocks noGrp="1"/>
          </p:cNvSpPr>
          <p:nvPr>
            <p:ph type="title"/>
          </p:nvPr>
        </p:nvSpPr>
        <p:spPr>
          <a:xfrm>
            <a:off x="564800" y="0"/>
            <a:ext cx="11062400" cy="2056000"/>
          </a:xfrm>
        </p:spPr>
        <p:txBody>
          <a:bodyPr/>
          <a:lstStyle/>
          <a:p>
            <a:r>
              <a:rPr lang="en-US" dirty="0"/>
              <a:t>2023-24 </a:t>
            </a:r>
            <a:r>
              <a:rPr lang="en-US" sz="5400" dirty="0"/>
              <a:t>TVAAS Results </a:t>
            </a:r>
            <a:r>
              <a:rPr lang="en-US" sz="5400" dirty="0">
                <a:solidFill>
                  <a:srgbClr val="FFFF00"/>
                </a:solidFill>
              </a:rPr>
              <a:t>MATH</a:t>
            </a:r>
          </a:p>
        </p:txBody>
      </p:sp>
      <p:pic>
        <p:nvPicPr>
          <p:cNvPr id="5" name="Picture 4">
            <a:extLst>
              <a:ext uri="{FF2B5EF4-FFF2-40B4-BE49-F238E27FC236}">
                <a16:creationId xmlns:a16="http://schemas.microsoft.com/office/drawing/2014/main" id="{14740467-8AAA-5118-B0CB-ABCE40E454A2}"/>
              </a:ext>
            </a:extLst>
          </p:cNvPr>
          <p:cNvPicPr>
            <a:picLocks noChangeAspect="1"/>
          </p:cNvPicPr>
          <p:nvPr/>
        </p:nvPicPr>
        <p:blipFill>
          <a:blip r:embed="rId2"/>
          <a:stretch>
            <a:fillRect/>
          </a:stretch>
        </p:blipFill>
        <p:spPr>
          <a:xfrm>
            <a:off x="745553" y="1687517"/>
            <a:ext cx="10003964" cy="1183274"/>
          </a:xfrm>
          <a:prstGeom prst="rect">
            <a:avLst/>
          </a:prstGeom>
        </p:spPr>
      </p:pic>
      <p:pic>
        <p:nvPicPr>
          <p:cNvPr id="7" name="Picture 6">
            <a:extLst>
              <a:ext uri="{FF2B5EF4-FFF2-40B4-BE49-F238E27FC236}">
                <a16:creationId xmlns:a16="http://schemas.microsoft.com/office/drawing/2014/main" id="{DFE0F839-BC97-F712-6F9C-8F92DF8FAC3D}"/>
              </a:ext>
            </a:extLst>
          </p:cNvPr>
          <p:cNvPicPr>
            <a:picLocks noChangeAspect="1"/>
          </p:cNvPicPr>
          <p:nvPr/>
        </p:nvPicPr>
        <p:blipFill>
          <a:blip r:embed="rId3"/>
          <a:stretch>
            <a:fillRect/>
          </a:stretch>
        </p:blipFill>
        <p:spPr>
          <a:xfrm>
            <a:off x="808074" y="2870791"/>
            <a:ext cx="9941443" cy="2711301"/>
          </a:xfrm>
          <a:prstGeom prst="rect">
            <a:avLst/>
          </a:prstGeom>
        </p:spPr>
      </p:pic>
    </p:spTree>
    <p:extLst>
      <p:ext uri="{BB962C8B-B14F-4D97-AF65-F5344CB8AC3E}">
        <p14:creationId xmlns:p14="http://schemas.microsoft.com/office/powerpoint/2010/main" val="3879548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F129-4B2F-EF0D-53AD-BBD4C489AE81}"/>
              </a:ext>
            </a:extLst>
          </p:cNvPr>
          <p:cNvSpPr>
            <a:spLocks noGrp="1"/>
          </p:cNvSpPr>
          <p:nvPr>
            <p:ph type="title"/>
          </p:nvPr>
        </p:nvSpPr>
        <p:spPr>
          <a:xfrm>
            <a:off x="-50450" y="94525"/>
            <a:ext cx="11677650" cy="2056000"/>
          </a:xfrm>
        </p:spPr>
        <p:txBody>
          <a:bodyPr/>
          <a:lstStyle/>
          <a:p>
            <a:r>
              <a:rPr lang="en-US" sz="5400" dirty="0"/>
              <a:t>2024-25 TVAAS Results </a:t>
            </a:r>
            <a:r>
              <a:rPr lang="en-US" sz="5400" dirty="0">
                <a:solidFill>
                  <a:srgbClr val="00B050"/>
                </a:solidFill>
              </a:rPr>
              <a:t>SCIENCE</a:t>
            </a:r>
          </a:p>
        </p:txBody>
      </p:sp>
      <p:pic>
        <p:nvPicPr>
          <p:cNvPr id="4" name="Picture 3">
            <a:extLst>
              <a:ext uri="{FF2B5EF4-FFF2-40B4-BE49-F238E27FC236}">
                <a16:creationId xmlns:a16="http://schemas.microsoft.com/office/drawing/2014/main" id="{EBEDC70C-3456-9D7A-801C-2C535290BA69}"/>
              </a:ext>
            </a:extLst>
          </p:cNvPr>
          <p:cNvPicPr>
            <a:picLocks noChangeAspect="1"/>
          </p:cNvPicPr>
          <p:nvPr/>
        </p:nvPicPr>
        <p:blipFill>
          <a:blip r:embed="rId2"/>
          <a:stretch>
            <a:fillRect/>
          </a:stretch>
        </p:blipFill>
        <p:spPr>
          <a:xfrm>
            <a:off x="740735" y="1862690"/>
            <a:ext cx="10710529" cy="1166260"/>
          </a:xfrm>
          <a:prstGeom prst="rect">
            <a:avLst/>
          </a:prstGeom>
        </p:spPr>
      </p:pic>
      <p:pic>
        <p:nvPicPr>
          <p:cNvPr id="7" name="Picture 6">
            <a:extLst>
              <a:ext uri="{FF2B5EF4-FFF2-40B4-BE49-F238E27FC236}">
                <a16:creationId xmlns:a16="http://schemas.microsoft.com/office/drawing/2014/main" id="{5D70584C-1D8D-83E1-7E96-8C2CA5215EE0}"/>
              </a:ext>
            </a:extLst>
          </p:cNvPr>
          <p:cNvPicPr>
            <a:picLocks noChangeAspect="1"/>
          </p:cNvPicPr>
          <p:nvPr/>
        </p:nvPicPr>
        <p:blipFill>
          <a:blip r:embed="rId3"/>
          <a:stretch>
            <a:fillRect/>
          </a:stretch>
        </p:blipFill>
        <p:spPr>
          <a:xfrm>
            <a:off x="792789" y="3028950"/>
            <a:ext cx="10658475" cy="2234166"/>
          </a:xfrm>
          <a:prstGeom prst="rect">
            <a:avLst/>
          </a:prstGeom>
        </p:spPr>
      </p:pic>
    </p:spTree>
    <p:extLst>
      <p:ext uri="{BB962C8B-B14F-4D97-AF65-F5344CB8AC3E}">
        <p14:creationId xmlns:p14="http://schemas.microsoft.com/office/powerpoint/2010/main" val="3617064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F129-4B2F-EF0D-53AD-BBD4C489AE81}"/>
              </a:ext>
            </a:extLst>
          </p:cNvPr>
          <p:cNvSpPr>
            <a:spLocks noGrp="1"/>
          </p:cNvSpPr>
          <p:nvPr>
            <p:ph type="title"/>
          </p:nvPr>
        </p:nvSpPr>
        <p:spPr>
          <a:xfrm>
            <a:off x="564800" y="94525"/>
            <a:ext cx="11062400" cy="2056000"/>
          </a:xfrm>
        </p:spPr>
        <p:txBody>
          <a:bodyPr/>
          <a:lstStyle/>
          <a:p>
            <a:r>
              <a:rPr lang="en-US" sz="4800" dirty="0"/>
              <a:t>2023-24 TVAAS Results </a:t>
            </a:r>
            <a:r>
              <a:rPr lang="en-US" sz="4800" dirty="0">
                <a:solidFill>
                  <a:schemeClr val="accent2">
                    <a:lumMod val="60000"/>
                    <a:lumOff val="40000"/>
                  </a:schemeClr>
                </a:solidFill>
              </a:rPr>
              <a:t>SOC. STUD.</a:t>
            </a:r>
          </a:p>
        </p:txBody>
      </p:sp>
      <p:pic>
        <p:nvPicPr>
          <p:cNvPr id="4" name="Picture 3">
            <a:extLst>
              <a:ext uri="{FF2B5EF4-FFF2-40B4-BE49-F238E27FC236}">
                <a16:creationId xmlns:a16="http://schemas.microsoft.com/office/drawing/2014/main" id="{81168220-DE7C-BFFE-AAD1-BC51E4582615}"/>
              </a:ext>
            </a:extLst>
          </p:cNvPr>
          <p:cNvPicPr>
            <a:picLocks noChangeAspect="1"/>
          </p:cNvPicPr>
          <p:nvPr/>
        </p:nvPicPr>
        <p:blipFill>
          <a:blip r:embed="rId2"/>
          <a:stretch>
            <a:fillRect/>
          </a:stretch>
        </p:blipFill>
        <p:spPr>
          <a:xfrm>
            <a:off x="702634" y="1917237"/>
            <a:ext cx="11233394" cy="1315061"/>
          </a:xfrm>
          <a:prstGeom prst="rect">
            <a:avLst/>
          </a:prstGeom>
        </p:spPr>
      </p:pic>
      <p:pic>
        <p:nvPicPr>
          <p:cNvPr id="7" name="Picture 6">
            <a:extLst>
              <a:ext uri="{FF2B5EF4-FFF2-40B4-BE49-F238E27FC236}">
                <a16:creationId xmlns:a16="http://schemas.microsoft.com/office/drawing/2014/main" id="{E71F0F8D-AB1D-54E6-0080-E497FDED57CA}"/>
              </a:ext>
            </a:extLst>
          </p:cNvPr>
          <p:cNvPicPr>
            <a:picLocks noChangeAspect="1"/>
          </p:cNvPicPr>
          <p:nvPr/>
        </p:nvPicPr>
        <p:blipFill>
          <a:blip r:embed="rId3"/>
          <a:stretch>
            <a:fillRect/>
          </a:stretch>
        </p:blipFill>
        <p:spPr>
          <a:xfrm>
            <a:off x="702634" y="3232298"/>
            <a:ext cx="11233394" cy="2424205"/>
          </a:xfrm>
          <a:prstGeom prst="rect">
            <a:avLst/>
          </a:prstGeom>
        </p:spPr>
      </p:pic>
    </p:spTree>
    <p:extLst>
      <p:ext uri="{BB962C8B-B14F-4D97-AF65-F5344CB8AC3E}">
        <p14:creationId xmlns:p14="http://schemas.microsoft.com/office/powerpoint/2010/main" val="2121324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F129-4B2F-EF0D-53AD-BBD4C489AE81}"/>
              </a:ext>
            </a:extLst>
          </p:cNvPr>
          <p:cNvSpPr>
            <a:spLocks noGrp="1"/>
          </p:cNvSpPr>
          <p:nvPr>
            <p:ph type="title"/>
          </p:nvPr>
        </p:nvSpPr>
        <p:spPr>
          <a:xfrm>
            <a:off x="564800" y="-238850"/>
            <a:ext cx="11062400" cy="2056000"/>
          </a:xfrm>
        </p:spPr>
        <p:txBody>
          <a:bodyPr/>
          <a:lstStyle/>
          <a:p>
            <a:r>
              <a:rPr lang="en-US" sz="4800" dirty="0"/>
              <a:t>2024-25 AMO </a:t>
            </a:r>
            <a:r>
              <a:rPr lang="en-US" sz="4800" dirty="0">
                <a:solidFill>
                  <a:srgbClr val="FFFF00"/>
                </a:solidFill>
              </a:rPr>
              <a:t>Targets</a:t>
            </a:r>
          </a:p>
        </p:txBody>
      </p:sp>
      <p:pic>
        <p:nvPicPr>
          <p:cNvPr id="5" name="Picture 4">
            <a:extLst>
              <a:ext uri="{FF2B5EF4-FFF2-40B4-BE49-F238E27FC236}">
                <a16:creationId xmlns:a16="http://schemas.microsoft.com/office/drawing/2014/main" id="{1B65F0D1-7543-E966-6C1A-BDEC46632E84}"/>
              </a:ext>
            </a:extLst>
          </p:cNvPr>
          <p:cNvPicPr>
            <a:picLocks noChangeAspect="1"/>
          </p:cNvPicPr>
          <p:nvPr/>
        </p:nvPicPr>
        <p:blipFill>
          <a:blip r:embed="rId2"/>
          <a:stretch>
            <a:fillRect/>
          </a:stretch>
        </p:blipFill>
        <p:spPr>
          <a:xfrm>
            <a:off x="1137682" y="1443784"/>
            <a:ext cx="9439649" cy="3819332"/>
          </a:xfrm>
          <a:prstGeom prst="rect">
            <a:avLst/>
          </a:prstGeom>
        </p:spPr>
      </p:pic>
    </p:spTree>
    <p:extLst>
      <p:ext uri="{BB962C8B-B14F-4D97-AF65-F5344CB8AC3E}">
        <p14:creationId xmlns:p14="http://schemas.microsoft.com/office/powerpoint/2010/main" val="3641957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43150D-3F61-4254-B10D-8FA3350CD85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5406" b="8055"/>
          <a:stretch/>
        </p:blipFill>
        <p:spPr>
          <a:xfrm>
            <a:off x="2036966" y="63353"/>
            <a:ext cx="7596187" cy="4272855"/>
          </a:xfrm>
          <a:prstGeom prst="rect">
            <a:avLst/>
          </a:prstGeom>
        </p:spPr>
      </p:pic>
      <p:sp>
        <p:nvSpPr>
          <p:cNvPr id="9" name="TextBox 8">
            <a:extLst>
              <a:ext uri="{FF2B5EF4-FFF2-40B4-BE49-F238E27FC236}">
                <a16:creationId xmlns:a16="http://schemas.microsoft.com/office/drawing/2014/main" id="{10B52B1C-8836-42EF-8925-D5694B98E3A8}"/>
              </a:ext>
            </a:extLst>
          </p:cNvPr>
          <p:cNvSpPr txBox="1"/>
          <p:nvPr/>
        </p:nvSpPr>
        <p:spPr>
          <a:xfrm>
            <a:off x="2036966" y="5800725"/>
            <a:ext cx="891810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21" name="Picture 20">
            <a:extLst>
              <a:ext uri="{FF2B5EF4-FFF2-40B4-BE49-F238E27FC236}">
                <a16:creationId xmlns:a16="http://schemas.microsoft.com/office/drawing/2014/main" id="{3D678E45-6299-48CC-BF6A-962F8FB5C62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2637" y="13441"/>
            <a:ext cx="1964330" cy="1473247"/>
          </a:xfrm>
          <a:prstGeom prst="rect">
            <a:avLst/>
          </a:prstGeom>
        </p:spPr>
      </p:pic>
      <p:sp>
        <p:nvSpPr>
          <p:cNvPr id="23" name="Rectangle 22">
            <a:extLst>
              <a:ext uri="{FF2B5EF4-FFF2-40B4-BE49-F238E27FC236}">
                <a16:creationId xmlns:a16="http://schemas.microsoft.com/office/drawing/2014/main" id="{7613EBFE-260B-455F-A279-C26350AB57FF}"/>
              </a:ext>
            </a:extLst>
          </p:cNvPr>
          <p:cNvSpPr/>
          <p:nvPr/>
        </p:nvSpPr>
        <p:spPr>
          <a:xfrm>
            <a:off x="238125" y="3966866"/>
            <a:ext cx="11515725" cy="2308324"/>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dirty="0">
                <a:ln w="9525">
                  <a:solidFill>
                    <a:prstClr val="white"/>
                  </a:solidFill>
                  <a:prstDash val="solid"/>
                </a:ln>
                <a:solidFill>
                  <a:srgbClr val="42B051"/>
                </a:solidFill>
                <a:effectLst>
                  <a:outerShdw blurRad="12700" dist="38100" dir="2700000" algn="tl" rotWithShape="0">
                    <a:srgbClr val="42B051">
                      <a:lumMod val="60000"/>
                      <a:lumOff val="40000"/>
                    </a:srgbClr>
                  </a:outerShdw>
                </a:effectLst>
                <a:latin typeface="Trebuchet MS" panose="020B0603020202020204"/>
              </a:rPr>
              <a:t>1</a:t>
            </a:r>
            <a:r>
              <a:rPr lang="en-US" sz="5400" b="1" baseline="30000" dirty="0">
                <a:ln w="9525">
                  <a:solidFill>
                    <a:prstClr val="white"/>
                  </a:solidFill>
                  <a:prstDash val="solid"/>
                </a:ln>
                <a:solidFill>
                  <a:srgbClr val="42B051"/>
                </a:solidFill>
                <a:effectLst>
                  <a:outerShdw blurRad="12700" dist="38100" dir="2700000" algn="tl" rotWithShape="0">
                    <a:srgbClr val="42B051">
                      <a:lumMod val="60000"/>
                      <a:lumOff val="40000"/>
                    </a:srgbClr>
                  </a:outerShdw>
                </a:effectLst>
                <a:latin typeface="Trebuchet MS" panose="020B0603020202020204"/>
              </a:rPr>
              <a:t>ST</a:t>
            </a:r>
            <a:r>
              <a:rPr lang="en-US" sz="5400" b="1" dirty="0">
                <a:ln w="9525">
                  <a:solidFill>
                    <a:prstClr val="white"/>
                  </a:solidFill>
                  <a:prstDash val="solid"/>
                </a:ln>
                <a:solidFill>
                  <a:srgbClr val="42B051"/>
                </a:solidFill>
                <a:effectLst>
                  <a:outerShdw blurRad="12700" dist="38100" dir="2700000" algn="tl" rotWithShape="0">
                    <a:srgbClr val="42B051">
                      <a:lumMod val="60000"/>
                      <a:lumOff val="40000"/>
                    </a:srgbClr>
                  </a:outerShdw>
                </a:effectLst>
                <a:latin typeface="Trebuchet MS" panose="020B0603020202020204"/>
              </a:rPr>
              <a:t>  </a:t>
            </a:r>
            <a:r>
              <a:rPr kumimoji="0" lang="en-US" sz="5400" b="1" i="0" u="none" strike="noStrike" kern="1200" cap="none" spc="0" normalizeH="0" baseline="0" noProof="0" dirty="0">
                <a:ln w="9525">
                  <a:solidFill>
                    <a:prstClr val="white"/>
                  </a:solidFill>
                  <a:prstDash val="solid"/>
                </a:ln>
                <a:solidFill>
                  <a:srgbClr val="42B051"/>
                </a:solidFill>
                <a:effectLst>
                  <a:outerShdw blurRad="12700" dist="38100" dir="2700000" algn="tl" rotWithShape="0">
                    <a:srgbClr val="42B051">
                      <a:lumMod val="60000"/>
                      <a:lumOff val="40000"/>
                    </a:srgbClr>
                  </a:outerShdw>
                </a:effectLst>
                <a:uLnTx/>
                <a:uFillTx/>
                <a:latin typeface="Trebuchet MS" panose="020B0603020202020204"/>
                <a:ea typeface="+mn-ea"/>
                <a:cs typeface="+mn-cs"/>
              </a:rPr>
              <a:t>Quarter Redemption Day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42B051"/>
                </a:solidFill>
                <a:effectLst>
                  <a:outerShdw blurRad="12700" dist="38100" dir="2700000" algn="tl" rotWithShape="0">
                    <a:srgbClr val="42B051">
                      <a:lumMod val="60000"/>
                      <a:lumOff val="40000"/>
                    </a:srgbClr>
                  </a:outerShdw>
                </a:effectLst>
                <a:uLnTx/>
                <a:uFillTx/>
                <a:latin typeface="Trebuchet MS" panose="020B0603020202020204"/>
                <a:ea typeface="+mn-ea"/>
                <a:cs typeface="+mn-cs"/>
              </a:rPr>
              <a:t>Wednesday, </a:t>
            </a:r>
            <a:r>
              <a:rPr lang="en-US" sz="5400" b="1" dirty="0">
                <a:ln w="9525">
                  <a:solidFill>
                    <a:prstClr val="white"/>
                  </a:solidFill>
                  <a:prstDash val="solid"/>
                </a:ln>
                <a:solidFill>
                  <a:srgbClr val="42B051"/>
                </a:solidFill>
                <a:effectLst>
                  <a:outerShdw blurRad="12700" dist="38100" dir="2700000" algn="tl" rotWithShape="0">
                    <a:srgbClr val="42B051">
                      <a:lumMod val="60000"/>
                      <a:lumOff val="40000"/>
                    </a:srgbClr>
                  </a:outerShdw>
                </a:effectLst>
                <a:latin typeface="Trebuchet MS" panose="020B0603020202020204"/>
              </a:rPr>
              <a:t>October 30</a:t>
            </a:r>
            <a:r>
              <a:rPr lang="en-US" sz="5400" b="1" baseline="30000" dirty="0">
                <a:ln w="9525">
                  <a:solidFill>
                    <a:prstClr val="white"/>
                  </a:solidFill>
                  <a:prstDash val="solid"/>
                </a:ln>
                <a:solidFill>
                  <a:srgbClr val="42B051"/>
                </a:solidFill>
                <a:effectLst>
                  <a:outerShdw blurRad="12700" dist="38100" dir="2700000" algn="tl" rotWithShape="0">
                    <a:srgbClr val="42B051">
                      <a:lumMod val="60000"/>
                      <a:lumOff val="40000"/>
                    </a:srgbClr>
                  </a:outerShdw>
                </a:effectLst>
                <a:latin typeface="Trebuchet MS" panose="020B0603020202020204"/>
              </a:rPr>
              <a:t>th</a:t>
            </a:r>
            <a:r>
              <a:rPr kumimoji="0" lang="en-US" sz="5400" b="1" i="0" u="none" strike="noStrike" kern="1200" cap="none" spc="0" normalizeH="0" baseline="0" noProof="0" dirty="0">
                <a:ln w="9525">
                  <a:solidFill>
                    <a:prstClr val="white"/>
                  </a:solidFill>
                  <a:prstDash val="solid"/>
                </a:ln>
                <a:solidFill>
                  <a:srgbClr val="42B051"/>
                </a:solidFill>
                <a:effectLst>
                  <a:outerShdw blurRad="12700" dist="38100" dir="2700000" algn="tl" rotWithShape="0">
                    <a:srgbClr val="42B051">
                      <a:lumMod val="60000"/>
                      <a:lumOff val="40000"/>
                    </a:srgbClr>
                  </a:outerShdw>
                </a:effectLst>
                <a:uLnTx/>
                <a:uFillTx/>
                <a:latin typeface="Trebuchet MS" panose="020B0603020202020204"/>
                <a:ea typeface="+mn-ea"/>
                <a:cs typeface="+mn-cs"/>
              </a:rPr>
              <a:t>, 2024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F46524"/>
                </a:solidFill>
                <a:effectLst>
                  <a:outerShdw blurRad="38100" dist="19050" dir="2700000" algn="tl" rotWithShape="0">
                    <a:srgbClr val="F46524">
                      <a:alpha val="40000"/>
                    </a:srgbClr>
                  </a:outerShdw>
                </a:effectLst>
                <a:uLnTx/>
                <a:uFillTx/>
                <a:latin typeface="Trebuchet MS" panose="020B0603020202020204"/>
                <a:ea typeface="+mn-ea"/>
                <a:cs typeface="+mn-cs"/>
              </a:rPr>
              <a:t>Immediately after school in the </a:t>
            </a:r>
            <a:r>
              <a:rPr lang="en-US" sz="3600" dirty="0">
                <a:ln w="0"/>
                <a:solidFill>
                  <a:srgbClr val="F46524"/>
                </a:solidFill>
                <a:effectLst>
                  <a:outerShdw blurRad="38100" dist="19050" dir="2700000" algn="tl" rotWithShape="0">
                    <a:srgbClr val="F46524">
                      <a:alpha val="40000"/>
                    </a:srgbClr>
                  </a:outerShdw>
                </a:effectLst>
                <a:latin typeface="Trebuchet MS" panose="020B0603020202020204"/>
              </a:rPr>
              <a:t>Cafeteria</a:t>
            </a:r>
            <a:endParaRPr kumimoji="0" lang="en-US" sz="3600" b="0" i="0" u="none" strike="noStrike" kern="1200" cap="none" spc="0" normalizeH="0" baseline="0" noProof="0" dirty="0">
              <a:ln w="0"/>
              <a:solidFill>
                <a:srgbClr val="F46524"/>
              </a:solidFill>
              <a:effectLst>
                <a:outerShdw blurRad="38100" dist="19050" dir="2700000" algn="tl" rotWithShape="0">
                  <a:srgbClr val="F46524">
                    <a:alpha val="40000"/>
                  </a:srgbClr>
                </a:outerShdw>
              </a:effectLst>
              <a:uLnTx/>
              <a:uFillTx/>
              <a:latin typeface="Trebuchet MS" panose="020B0603020202020204"/>
              <a:ea typeface="+mn-ea"/>
              <a:cs typeface="+mn-cs"/>
            </a:endParaRPr>
          </a:p>
        </p:txBody>
      </p:sp>
      <p:pic>
        <p:nvPicPr>
          <p:cNvPr id="3" name="Picture 2" descr="Logo&#10;&#10;Description automatically generated">
            <a:extLst>
              <a:ext uri="{FF2B5EF4-FFF2-40B4-BE49-F238E27FC236}">
                <a16:creationId xmlns:a16="http://schemas.microsoft.com/office/drawing/2014/main" id="{C25CC8D5-A723-7460-49A6-DAF8D1F641D8}"/>
              </a:ext>
            </a:extLst>
          </p:cNvPr>
          <p:cNvPicPr>
            <a:picLocks noChangeAspect="1"/>
          </p:cNvPicPr>
          <p:nvPr/>
        </p:nvPicPr>
        <p:blipFill>
          <a:blip r:embed="rId6"/>
          <a:stretch>
            <a:fillRect/>
          </a:stretch>
        </p:blipFill>
        <p:spPr>
          <a:xfrm>
            <a:off x="9230607" y="-159722"/>
            <a:ext cx="2888756" cy="2886499"/>
          </a:xfrm>
          <a:prstGeom prst="ellipse">
            <a:avLst/>
          </a:prstGeom>
          <a:ln>
            <a:noFill/>
          </a:ln>
          <a:effectLst>
            <a:softEdge rad="112500"/>
          </a:effectLst>
        </p:spPr>
      </p:pic>
      <p:sp>
        <p:nvSpPr>
          <p:cNvPr id="2" name="Rectangle 1">
            <a:extLst>
              <a:ext uri="{FF2B5EF4-FFF2-40B4-BE49-F238E27FC236}">
                <a16:creationId xmlns:a16="http://schemas.microsoft.com/office/drawing/2014/main" id="{C122DF39-F3C9-5E76-B587-1B18595797AC}"/>
              </a:ext>
            </a:extLst>
          </p:cNvPr>
          <p:cNvSpPr/>
          <p:nvPr/>
        </p:nvSpPr>
        <p:spPr>
          <a:xfrm>
            <a:off x="4086225" y="3318867"/>
            <a:ext cx="3609975" cy="8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F46524"/>
                </a:solidFill>
                <a:effectLst/>
                <a:uLnTx/>
                <a:uFillTx/>
                <a:latin typeface="Aharoni" panose="02010803020104030203" pitchFamily="2" charset="-79"/>
                <a:ea typeface="+mn-ea"/>
                <a:cs typeface="Aharoni" panose="02010803020104030203" pitchFamily="2" charset="-79"/>
              </a:rPr>
              <a:t>BMS </a:t>
            </a:r>
          </a:p>
        </p:txBody>
      </p:sp>
      <p:pic>
        <p:nvPicPr>
          <p:cNvPr id="4" name="Picture 3" descr="A picture containing logo&#10;&#10;Description automatically generated">
            <a:extLst>
              <a:ext uri="{FF2B5EF4-FFF2-40B4-BE49-F238E27FC236}">
                <a16:creationId xmlns:a16="http://schemas.microsoft.com/office/drawing/2014/main" id="{E4C4C02A-AE92-457E-8CDE-3B50E810AA7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731" y="3318867"/>
            <a:ext cx="2066924" cy="1909163"/>
          </a:xfrm>
          <a:prstGeom prst="rect">
            <a:avLst/>
          </a:prstGeom>
          <a:noFill/>
        </p:spPr>
      </p:pic>
    </p:spTree>
    <p:extLst>
      <p:ext uri="{BB962C8B-B14F-4D97-AF65-F5344CB8AC3E}">
        <p14:creationId xmlns:p14="http://schemas.microsoft.com/office/powerpoint/2010/main" val="341747504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73D41B-5531-01CC-CBD0-CD33DAB4BB5E}"/>
              </a:ext>
            </a:extLst>
          </p:cNvPr>
          <p:cNvSpPr>
            <a:spLocks noGrp="1"/>
          </p:cNvSpPr>
          <p:nvPr>
            <p:ph type="title"/>
          </p:nvPr>
        </p:nvSpPr>
        <p:spPr>
          <a:xfrm>
            <a:off x="1373909" y="-87457"/>
            <a:ext cx="10515600" cy="1325563"/>
          </a:xfrm>
        </p:spPr>
        <p:txBody>
          <a:bodyPr/>
          <a:lstStyle/>
          <a:p>
            <a:r>
              <a:rPr lang="en-US" b="1" u="sng"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GOAL CARD PARTICPANT 2024-25</a:t>
            </a:r>
          </a:p>
        </p:txBody>
      </p:sp>
      <p:pic>
        <p:nvPicPr>
          <p:cNvPr id="13" name="Picture 12">
            <a:extLst>
              <a:ext uri="{FF2B5EF4-FFF2-40B4-BE49-F238E27FC236}">
                <a16:creationId xmlns:a16="http://schemas.microsoft.com/office/drawing/2014/main" id="{97467363-8DA6-AFD9-B5B6-DB67AC343036}"/>
              </a:ext>
            </a:extLst>
          </p:cNvPr>
          <p:cNvPicPr>
            <a:picLocks noChangeAspect="1"/>
          </p:cNvPicPr>
          <p:nvPr/>
        </p:nvPicPr>
        <p:blipFill>
          <a:blip r:embed="rId2"/>
          <a:stretch>
            <a:fillRect/>
          </a:stretch>
        </p:blipFill>
        <p:spPr>
          <a:xfrm>
            <a:off x="2626254" y="4855464"/>
            <a:ext cx="7621064" cy="1521558"/>
          </a:xfrm>
          <a:prstGeom prst="rect">
            <a:avLst/>
          </a:prstGeom>
          <a:ln w="57150">
            <a:solidFill>
              <a:srgbClr val="0070C0"/>
            </a:solidFill>
          </a:ln>
        </p:spPr>
      </p:pic>
      <p:pic>
        <p:nvPicPr>
          <p:cNvPr id="3" name="Picture 2">
            <a:extLst>
              <a:ext uri="{FF2B5EF4-FFF2-40B4-BE49-F238E27FC236}">
                <a16:creationId xmlns:a16="http://schemas.microsoft.com/office/drawing/2014/main" id="{C65499EE-4C3D-39AF-09B9-9AE494A0F00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l="-3273" t="-5014" r="3690" b="5014"/>
          <a:stretch/>
        </p:blipFill>
        <p:spPr>
          <a:xfrm>
            <a:off x="1037135" y="969104"/>
            <a:ext cx="3178238" cy="3767488"/>
          </a:xfrm>
          <a:prstGeom prst="rect">
            <a:avLst/>
          </a:prstGeom>
        </p:spPr>
      </p:pic>
      <p:pic>
        <p:nvPicPr>
          <p:cNvPr id="6" name="Picture 5">
            <a:extLst>
              <a:ext uri="{FF2B5EF4-FFF2-40B4-BE49-F238E27FC236}">
                <a16:creationId xmlns:a16="http://schemas.microsoft.com/office/drawing/2014/main" id="{85FC6FE4-13D2-F4E9-379F-5E478EE56E2A}"/>
              </a:ext>
            </a:extLst>
          </p:cNvPr>
          <p:cNvPicPr>
            <a:picLocks noChangeAspect="1"/>
          </p:cNvPicPr>
          <p:nvPr/>
        </p:nvPicPr>
        <p:blipFill>
          <a:blip r:embed="rId5">
            <a:duotone>
              <a:prstClr val="black"/>
              <a:schemeClr val="accent2">
                <a:tint val="45000"/>
                <a:satMod val="400000"/>
              </a:schemeClr>
            </a:duotone>
          </a:blip>
          <a:stretch>
            <a:fillRect/>
          </a:stretch>
        </p:blipFill>
        <p:spPr>
          <a:xfrm>
            <a:off x="4297660" y="1160073"/>
            <a:ext cx="3478900" cy="3504290"/>
          </a:xfrm>
          <a:prstGeom prst="rect">
            <a:avLst/>
          </a:prstGeom>
        </p:spPr>
      </p:pic>
      <p:pic>
        <p:nvPicPr>
          <p:cNvPr id="10" name="Picture 9">
            <a:extLst>
              <a:ext uri="{FF2B5EF4-FFF2-40B4-BE49-F238E27FC236}">
                <a16:creationId xmlns:a16="http://schemas.microsoft.com/office/drawing/2014/main" id="{82C6FB55-901F-DA2A-DD85-2C1665C595E8}"/>
              </a:ext>
            </a:extLst>
          </p:cNvPr>
          <p:cNvPicPr>
            <a:picLocks noChangeAspect="1"/>
          </p:cNvPicPr>
          <p:nvPr/>
        </p:nvPicPr>
        <p:blipFill>
          <a:blip r:embed="rId6">
            <a:duotone>
              <a:prstClr val="black"/>
              <a:schemeClr val="accent3">
                <a:tint val="45000"/>
                <a:satMod val="400000"/>
              </a:schemeClr>
            </a:duotone>
          </a:blip>
          <a:stretch>
            <a:fillRect/>
          </a:stretch>
        </p:blipFill>
        <p:spPr>
          <a:xfrm>
            <a:off x="7858847" y="1160073"/>
            <a:ext cx="3378305" cy="3504290"/>
          </a:xfrm>
          <a:prstGeom prst="rect">
            <a:avLst/>
          </a:prstGeom>
        </p:spPr>
      </p:pic>
    </p:spTree>
    <p:extLst>
      <p:ext uri="{BB962C8B-B14F-4D97-AF65-F5344CB8AC3E}">
        <p14:creationId xmlns:p14="http://schemas.microsoft.com/office/powerpoint/2010/main" val="2508031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4"/>
          <p:cNvSpPr txBox="1">
            <a:spLocks noGrp="1"/>
          </p:cNvSpPr>
          <p:nvPr>
            <p:ph type="ctrTitle"/>
          </p:nvPr>
        </p:nvSpPr>
        <p:spPr>
          <a:xfrm>
            <a:off x="771525" y="525975"/>
            <a:ext cx="8442000" cy="2056000"/>
          </a:xfrm>
          <a:prstGeom prst="rect">
            <a:avLst/>
          </a:prstGeom>
        </p:spPr>
        <p:txBody>
          <a:bodyPr spcFirstLastPara="1" wrap="square" lIns="121900" tIns="121900" rIns="121900" bIns="121900" anchor="t" anchorCtr="0">
            <a:noAutofit/>
          </a:bodyPr>
          <a:lstStyle/>
          <a:p>
            <a:r>
              <a:rPr lang="en" dirty="0"/>
              <a:t>BMS Unified Expectations</a:t>
            </a:r>
            <a:endParaRPr dirty="0"/>
          </a:p>
        </p:txBody>
      </p:sp>
      <p:sp>
        <p:nvSpPr>
          <p:cNvPr id="385" name="Google Shape;385;p54"/>
          <p:cNvSpPr txBox="1">
            <a:spLocks noGrp="1"/>
          </p:cNvSpPr>
          <p:nvPr>
            <p:ph type="subTitle" idx="1"/>
          </p:nvPr>
        </p:nvSpPr>
        <p:spPr>
          <a:xfrm>
            <a:off x="581025" y="4533100"/>
            <a:ext cx="10734675" cy="1655600"/>
          </a:xfrm>
          <a:prstGeom prst="rect">
            <a:avLst/>
          </a:prstGeom>
        </p:spPr>
        <p:txBody>
          <a:bodyPr spcFirstLastPara="1" wrap="square" lIns="121900" tIns="121900" rIns="121900" bIns="121900" anchor="b" anchorCtr="0">
            <a:noAutofit/>
          </a:bodyPr>
          <a:lstStyle/>
          <a:p>
            <a:pPr marL="0" indent="0"/>
            <a:r>
              <a:rPr lang="en-US" sz="3200" b="1" dirty="0">
                <a:solidFill>
                  <a:srgbClr val="0070C0"/>
                </a:solidFill>
              </a:rPr>
              <a:t>TERRICA CONLEY –</a:t>
            </a:r>
            <a:r>
              <a:rPr lang="en-US" sz="2800" b="1" i="1" dirty="0">
                <a:solidFill>
                  <a:srgbClr val="0070C0"/>
                </a:solidFill>
              </a:rPr>
              <a:t>PROFESSIONAL SCHOOL COUNSELOR</a:t>
            </a:r>
            <a:endParaRPr sz="2800" b="1" i="1" dirty="0">
              <a:solidFill>
                <a:srgbClr val="0070C0"/>
              </a:solidFill>
            </a:endParaRPr>
          </a:p>
        </p:txBody>
      </p:sp>
      <p:pic>
        <p:nvPicPr>
          <p:cNvPr id="1026" name="Picture 2" descr="Image result for expectations">
            <a:extLst>
              <a:ext uri="{FF2B5EF4-FFF2-40B4-BE49-F238E27FC236}">
                <a16:creationId xmlns:a16="http://schemas.microsoft.com/office/drawing/2014/main" id="{17FC6B6B-DA44-4B0C-9E6C-C85191E86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2581975"/>
            <a:ext cx="5134666" cy="26050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2" name="Rectangle 11">
            <a:extLst>
              <a:ext uri="{FF2B5EF4-FFF2-40B4-BE49-F238E27FC236}">
                <a16:creationId xmlns:a16="http://schemas.microsoft.com/office/drawing/2014/main" id="{3DB426D6-FD66-4A48-A6EB-235CF4081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9873" y="-10597"/>
            <a:ext cx="4067173" cy="6838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4" name="Rectangle 13">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47" y="717163"/>
            <a:ext cx="8068913" cy="54504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4" name="Title 3">
            <a:extLst>
              <a:ext uri="{FF2B5EF4-FFF2-40B4-BE49-F238E27FC236}">
                <a16:creationId xmlns:a16="http://schemas.microsoft.com/office/drawing/2014/main" id="{2F616C60-2B0B-D357-2C4E-6CE73A8B47C8}"/>
              </a:ext>
            </a:extLst>
          </p:cNvPr>
          <p:cNvSpPr>
            <a:spLocks noGrp="1"/>
          </p:cNvSpPr>
          <p:nvPr>
            <p:ph type="title"/>
          </p:nvPr>
        </p:nvSpPr>
        <p:spPr>
          <a:xfrm>
            <a:off x="859536" y="1056362"/>
            <a:ext cx="6754446" cy="1154102"/>
          </a:xfrm>
        </p:spPr>
        <p:txBody>
          <a:bodyPr>
            <a:noAutofit/>
          </a:bodyPr>
          <a:lstStyle/>
          <a:p>
            <a:pPr algn="ctr"/>
            <a:r>
              <a:rPr lang="en-US" sz="5400" dirty="0">
                <a:solidFill>
                  <a:srgbClr val="0070C0"/>
                </a:solidFill>
              </a:rPr>
              <a:t>R.O.A.R</a:t>
            </a:r>
          </a:p>
        </p:txBody>
      </p:sp>
      <p:sp>
        <p:nvSpPr>
          <p:cNvPr id="16" name="Rectangle 15">
            <a:extLst>
              <a:ext uri="{FF2B5EF4-FFF2-40B4-BE49-F238E27FC236}">
                <a16:creationId xmlns:a16="http://schemas.microsoft.com/office/drawing/2014/main" id="{C509E6C1-B33E-49E8-8D77-7D2A9B49E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9872" y="717163"/>
            <a:ext cx="4059075" cy="53922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8" name="Rectangle 17">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8774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pic>
        <p:nvPicPr>
          <p:cNvPr id="7" name="Content Placeholder 6" descr="A tiger with its mouth open&#10;&#10;Description automatically generated">
            <a:extLst>
              <a:ext uri="{FF2B5EF4-FFF2-40B4-BE49-F238E27FC236}">
                <a16:creationId xmlns:a16="http://schemas.microsoft.com/office/drawing/2014/main" id="{630BB5C6-96EF-F462-8FC5-86E4C557375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50585" y="1680075"/>
            <a:ext cx="3820699" cy="3205806"/>
          </a:xfrm>
        </p:spPr>
      </p:pic>
      <p:sp>
        <p:nvSpPr>
          <p:cNvPr id="20" name="Rectangle 19">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167615"/>
            <a:ext cx="8063866"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2" name="Rectangle 21">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891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4" name="Rectangle 23">
            <a:extLst>
              <a:ext uri="{FF2B5EF4-FFF2-40B4-BE49-F238E27FC236}">
                <a16:creationId xmlns:a16="http://schemas.microsoft.com/office/drawing/2014/main" id="{AD0687CC-D1D8-44B2-9573-CC65510EC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32924" y="6134669"/>
            <a:ext cx="4059075" cy="723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6" name="Rectangle 25">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9" name="TextBox 8">
            <a:extLst>
              <a:ext uri="{FF2B5EF4-FFF2-40B4-BE49-F238E27FC236}">
                <a16:creationId xmlns:a16="http://schemas.microsoft.com/office/drawing/2014/main" id="{3A665ECC-5EBF-E57D-AE16-0AA22405BF3C}"/>
              </a:ext>
            </a:extLst>
          </p:cNvPr>
          <p:cNvSpPr txBox="1"/>
          <p:nvPr/>
        </p:nvSpPr>
        <p:spPr>
          <a:xfrm>
            <a:off x="488060" y="2618805"/>
            <a:ext cx="66446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Meiryo"/>
                <a:ea typeface="+mn-ea"/>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Meiryo"/>
                <a:ea typeface="+mn-ea"/>
                <a:cs typeface="+mn-cs"/>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Meiryo"/>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Meiryo"/>
                <a:ea typeface="+mn-ea"/>
                <a:cs typeface="+mn-cs"/>
              </a:rPr>
              <a:t>R</a:t>
            </a:r>
          </a:p>
        </p:txBody>
      </p:sp>
      <p:sp>
        <p:nvSpPr>
          <p:cNvPr id="21" name="TextBox 20">
            <a:extLst>
              <a:ext uri="{FF2B5EF4-FFF2-40B4-BE49-F238E27FC236}">
                <a16:creationId xmlns:a16="http://schemas.microsoft.com/office/drawing/2014/main" id="{C9D38A65-63BD-FC0D-9F32-5BF8D4CCEB7C}"/>
              </a:ext>
            </a:extLst>
          </p:cNvPr>
          <p:cNvSpPr txBox="1"/>
          <p:nvPr/>
        </p:nvSpPr>
        <p:spPr>
          <a:xfrm>
            <a:off x="1017309" y="2759560"/>
            <a:ext cx="315277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Meiryo"/>
                <a:ea typeface="+mn-ea"/>
                <a:cs typeface="+mn-cs"/>
              </a:rPr>
              <a:t>esponsible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Meiryo"/>
                <a:ea typeface="+mn-ea"/>
                <a:cs typeface="+mn-cs"/>
              </a:rPr>
              <a:t>wnership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Meiryo"/>
                <a:ea typeface="+mn-ea"/>
                <a:cs typeface="+mn-cs"/>
              </a:rPr>
              <a:t>cceptance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Meiryo"/>
                <a:ea typeface="+mn-ea"/>
                <a:cs typeface="+mn-cs"/>
              </a:rPr>
              <a:t>espectful</a:t>
            </a:r>
          </a:p>
        </p:txBody>
      </p:sp>
    </p:spTree>
    <p:extLst>
      <p:ext uri="{BB962C8B-B14F-4D97-AF65-F5344CB8AC3E}">
        <p14:creationId xmlns:p14="http://schemas.microsoft.com/office/powerpoint/2010/main" val="988416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48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0CA1-26AD-493E-A44B-FE2A47309139}"/>
              </a:ext>
            </a:extLst>
          </p:cNvPr>
          <p:cNvSpPr>
            <a:spLocks noGrp="1"/>
          </p:cNvSpPr>
          <p:nvPr>
            <p:ph type="title"/>
          </p:nvPr>
        </p:nvSpPr>
        <p:spPr>
          <a:solidFill>
            <a:schemeClr val="accent1"/>
          </a:solidFill>
        </p:spPr>
        <p:txBody>
          <a:bodyPr/>
          <a:lstStyle/>
          <a:p>
            <a:pPr algn="ctr"/>
            <a:r>
              <a:rPr lang="en-US" b="1" dirty="0">
                <a:cs typeface="Calibri Light"/>
              </a:rPr>
              <a:t>Professional School Counselors</a:t>
            </a:r>
          </a:p>
        </p:txBody>
      </p:sp>
      <p:sp>
        <p:nvSpPr>
          <p:cNvPr id="6" name="TextBox 5">
            <a:extLst>
              <a:ext uri="{FF2B5EF4-FFF2-40B4-BE49-F238E27FC236}">
                <a16:creationId xmlns:a16="http://schemas.microsoft.com/office/drawing/2014/main" id="{7236ADA6-73CF-42BD-9838-8734A1C4C6C1}"/>
              </a:ext>
            </a:extLst>
          </p:cNvPr>
          <p:cNvSpPr txBox="1"/>
          <p:nvPr/>
        </p:nvSpPr>
        <p:spPr>
          <a:xfrm>
            <a:off x="1129956" y="5641949"/>
            <a:ext cx="4128400" cy="1015663"/>
          </a:xfrm>
          <a:prstGeom prst="rect">
            <a:avLst/>
          </a:prstGeom>
          <a:solidFill>
            <a:schemeClr val="accent1"/>
          </a:solidFill>
          <a:ln w="571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6th &amp; 8th Grade</a:t>
            </a: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Vicki Cooper</a:t>
            </a:r>
          </a:p>
        </p:txBody>
      </p:sp>
      <p:sp>
        <p:nvSpPr>
          <p:cNvPr id="9" name="TextBox 8">
            <a:extLst>
              <a:ext uri="{FF2B5EF4-FFF2-40B4-BE49-F238E27FC236}">
                <a16:creationId xmlns:a16="http://schemas.microsoft.com/office/drawing/2014/main" id="{8EA0E1CD-ADEA-4378-9408-F6C6C7B28A72}"/>
              </a:ext>
            </a:extLst>
          </p:cNvPr>
          <p:cNvSpPr txBox="1"/>
          <p:nvPr/>
        </p:nvSpPr>
        <p:spPr>
          <a:xfrm>
            <a:off x="7050680" y="5625862"/>
            <a:ext cx="4138046" cy="1015663"/>
          </a:xfrm>
          <a:prstGeom prst="rect">
            <a:avLst/>
          </a:prstGeom>
          <a:solidFill>
            <a:schemeClr val="accent1"/>
          </a:solidFill>
          <a:ln w="571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7th &amp; 8th Grade</a:t>
            </a: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Terrica Conley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050" name="Picture 2">
            <a:extLst>
              <a:ext uri="{FF2B5EF4-FFF2-40B4-BE49-F238E27FC236}">
                <a16:creationId xmlns:a16="http://schemas.microsoft.com/office/drawing/2014/main" id="{66D70266-5DD4-5A0F-3695-D9763906F15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51544" y="2098353"/>
            <a:ext cx="3333750" cy="3333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E5F25C7-474E-6579-3F50-CC5D14817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281" y="2098353"/>
            <a:ext cx="3333750" cy="3333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63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9"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21" name="Rectangle 20">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useBgFill="1">
        <p:nvSpPr>
          <p:cNvPr id="23" name="Rectangle 22">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5" name="Rectangle 24">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 name="Title 1">
            <a:extLst>
              <a:ext uri="{FF2B5EF4-FFF2-40B4-BE49-F238E27FC236}">
                <a16:creationId xmlns:a16="http://schemas.microsoft.com/office/drawing/2014/main" id="{B7D87891-D07A-60CA-F0C2-8D2DCFC9B561}"/>
              </a:ext>
            </a:extLst>
          </p:cNvPr>
          <p:cNvSpPr>
            <a:spLocks noGrp="1"/>
          </p:cNvSpPr>
          <p:nvPr>
            <p:ph type="title"/>
          </p:nvPr>
        </p:nvSpPr>
        <p:spPr>
          <a:xfrm>
            <a:off x="1635103" y="1057522"/>
            <a:ext cx="4741843" cy="2173433"/>
          </a:xfrm>
        </p:spPr>
        <p:txBody>
          <a:bodyPr vert="horz" lIns="109728" tIns="109728" rIns="109728" bIns="91440" rtlCol="0" anchor="ctr">
            <a:normAutofit/>
          </a:bodyPr>
          <a:lstStyle/>
          <a:p>
            <a:pPr>
              <a:lnSpc>
                <a:spcPct val="115000"/>
              </a:lnSpc>
            </a:pPr>
            <a:r>
              <a:rPr lang="en-US" sz="3700" b="0" cap="all" dirty="0">
                <a:solidFill>
                  <a:schemeClr val="bg1"/>
                </a:solidFill>
              </a:rPr>
              <a:t>2024-25</a:t>
            </a:r>
            <a:br>
              <a:rPr lang="en-US" sz="3700" b="0" cap="all" dirty="0">
                <a:solidFill>
                  <a:schemeClr val="bg1"/>
                </a:solidFill>
              </a:rPr>
            </a:br>
            <a:r>
              <a:rPr lang="en-US" sz="3700" b="0" cap="all" dirty="0">
                <a:solidFill>
                  <a:schemeClr val="bg1"/>
                </a:solidFill>
              </a:rPr>
              <a:t>Behavior Matrix</a:t>
            </a:r>
          </a:p>
        </p:txBody>
      </p:sp>
      <p:sp>
        <p:nvSpPr>
          <p:cNvPr id="27" name="Rectangle 26">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9" name="Rectangle 28">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31" name="Rectangle 30">
            <a:extLst>
              <a:ext uri="{FF2B5EF4-FFF2-40B4-BE49-F238E27FC236}">
                <a16:creationId xmlns:a16="http://schemas.microsoft.com/office/drawing/2014/main" id="{D5A56255-4961-41E1-887B-7319F23C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33" name="Rectangle 32">
            <a:extLst>
              <a:ext uri="{FF2B5EF4-FFF2-40B4-BE49-F238E27FC236}">
                <a16:creationId xmlns:a16="http://schemas.microsoft.com/office/drawing/2014/main" id="{E7CAD65F-AAC9-4CC9-B5F5-E963F24F4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9936" y="-1"/>
            <a:ext cx="5332064"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pic>
        <p:nvPicPr>
          <p:cNvPr id="12" name="Content Placeholder 11">
            <a:extLst>
              <a:ext uri="{FF2B5EF4-FFF2-40B4-BE49-F238E27FC236}">
                <a16:creationId xmlns:a16="http://schemas.microsoft.com/office/drawing/2014/main" id="{66683BE0-0557-20A5-1952-A6E4E7FE39FF}"/>
              </a:ext>
            </a:extLst>
          </p:cNvPr>
          <p:cNvPicPr>
            <a:picLocks noGrp="1" noChangeAspect="1"/>
          </p:cNvPicPr>
          <p:nvPr>
            <p:ph idx="1"/>
          </p:nvPr>
        </p:nvPicPr>
        <p:blipFill>
          <a:blip r:embed="rId2"/>
          <a:stretch>
            <a:fillRect/>
          </a:stretch>
        </p:blipFill>
        <p:spPr>
          <a:xfrm>
            <a:off x="7344569" y="1057693"/>
            <a:ext cx="4362798" cy="4678603"/>
          </a:xfrm>
          <a:prstGeom prst="rect">
            <a:avLst/>
          </a:prstGeom>
        </p:spPr>
      </p:pic>
      <p:pic>
        <p:nvPicPr>
          <p:cNvPr id="2054" name="Picture 1" descr="A picture containing logo&#10;&#10;Description automatically generated">
            <a:extLst>
              <a:ext uri="{FF2B5EF4-FFF2-40B4-BE49-F238E27FC236}">
                <a16:creationId xmlns:a16="http://schemas.microsoft.com/office/drawing/2014/main" id="{233D4A64-C6BE-D49C-6419-3A9839D71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4050" cy="60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036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2"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14" name="Rectangle 13">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useBgFill="1">
        <p:nvSpPr>
          <p:cNvPr id="16" name="Rectangle 15">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8" name="Rectangle 17">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 name="Title 1">
            <a:extLst>
              <a:ext uri="{FF2B5EF4-FFF2-40B4-BE49-F238E27FC236}">
                <a16:creationId xmlns:a16="http://schemas.microsoft.com/office/drawing/2014/main" id="{FC3C2B4B-BCCB-3A7E-8B03-9DFDD38A7566}"/>
              </a:ext>
            </a:extLst>
          </p:cNvPr>
          <p:cNvSpPr>
            <a:spLocks noGrp="1"/>
          </p:cNvSpPr>
          <p:nvPr>
            <p:ph type="title"/>
          </p:nvPr>
        </p:nvSpPr>
        <p:spPr>
          <a:xfrm>
            <a:off x="1635103" y="1057522"/>
            <a:ext cx="4741843" cy="2173433"/>
          </a:xfrm>
        </p:spPr>
        <p:txBody>
          <a:bodyPr vert="horz" lIns="109728" tIns="109728" rIns="109728" bIns="91440" rtlCol="0" anchor="ctr">
            <a:normAutofit/>
          </a:bodyPr>
          <a:lstStyle/>
          <a:p>
            <a:pPr>
              <a:lnSpc>
                <a:spcPct val="125000"/>
              </a:lnSpc>
            </a:pPr>
            <a:r>
              <a:rPr lang="en-US" sz="4400" b="0" cap="all" dirty="0">
                <a:solidFill>
                  <a:schemeClr val="bg1"/>
                </a:solidFill>
              </a:rPr>
              <a:t>Classroom</a:t>
            </a:r>
            <a:br>
              <a:rPr lang="en-US" sz="4400" b="0" cap="all" dirty="0">
                <a:solidFill>
                  <a:schemeClr val="bg1"/>
                </a:solidFill>
              </a:rPr>
            </a:br>
            <a:r>
              <a:rPr lang="en-US" sz="4400" b="0" cap="all" dirty="0">
                <a:solidFill>
                  <a:schemeClr val="bg1"/>
                </a:solidFill>
              </a:rPr>
              <a:t>Expectations</a:t>
            </a:r>
          </a:p>
        </p:txBody>
      </p:sp>
      <p:sp>
        <p:nvSpPr>
          <p:cNvPr id="20" name="Rectangle 19">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2" name="Rectangle 21">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4" name="Rectangle 23">
            <a:extLst>
              <a:ext uri="{FF2B5EF4-FFF2-40B4-BE49-F238E27FC236}">
                <a16:creationId xmlns:a16="http://schemas.microsoft.com/office/drawing/2014/main" id="{D5A56255-4961-41E1-887B-7319F23C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pic>
        <p:nvPicPr>
          <p:cNvPr id="5" name="Content Placeholder 4" descr="Graphical user interface, website&#10;&#10;Description automatically generated">
            <a:extLst>
              <a:ext uri="{FF2B5EF4-FFF2-40B4-BE49-F238E27FC236}">
                <a16:creationId xmlns:a16="http://schemas.microsoft.com/office/drawing/2014/main" id="{5C1A7564-E0F2-9E85-AC30-7796D1FEC4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a:stretch/>
        </p:blipFill>
        <p:spPr>
          <a:xfrm>
            <a:off x="6859936" y="-2"/>
            <a:ext cx="5332064" cy="6858002"/>
          </a:xfrm>
          <a:prstGeom prst="rect">
            <a:avLst/>
          </a:prstGeom>
        </p:spPr>
      </p:pic>
    </p:spTree>
    <p:extLst>
      <p:ext uri="{BB962C8B-B14F-4D97-AF65-F5344CB8AC3E}">
        <p14:creationId xmlns:p14="http://schemas.microsoft.com/office/powerpoint/2010/main" val="4289403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9">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6"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27" name="Rectangle 13">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useBgFill="1">
        <p:nvSpPr>
          <p:cNvPr id="28" name="Rectangle 15">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9" name="Rectangle 17">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 name="Title 1">
            <a:extLst>
              <a:ext uri="{FF2B5EF4-FFF2-40B4-BE49-F238E27FC236}">
                <a16:creationId xmlns:a16="http://schemas.microsoft.com/office/drawing/2014/main" id="{E98949BA-6A61-311D-5588-9126D68D9A6F}"/>
              </a:ext>
            </a:extLst>
          </p:cNvPr>
          <p:cNvSpPr>
            <a:spLocks noGrp="1"/>
          </p:cNvSpPr>
          <p:nvPr>
            <p:ph type="title"/>
          </p:nvPr>
        </p:nvSpPr>
        <p:spPr>
          <a:xfrm>
            <a:off x="1635103" y="1057522"/>
            <a:ext cx="4741843" cy="2173433"/>
          </a:xfrm>
        </p:spPr>
        <p:txBody>
          <a:bodyPr vert="horz" lIns="109728" tIns="109728" rIns="109728" bIns="91440" rtlCol="0" anchor="ctr">
            <a:normAutofit/>
          </a:bodyPr>
          <a:lstStyle/>
          <a:p>
            <a:pPr>
              <a:lnSpc>
                <a:spcPct val="125000"/>
              </a:lnSpc>
            </a:pPr>
            <a:r>
              <a:rPr lang="en-US" sz="4400" b="0" cap="all" dirty="0">
                <a:solidFill>
                  <a:schemeClr val="bg1"/>
                </a:solidFill>
              </a:rPr>
              <a:t>Auditorium</a:t>
            </a:r>
            <a:br>
              <a:rPr lang="en-US" sz="4400" b="0" cap="all" dirty="0">
                <a:solidFill>
                  <a:schemeClr val="bg1"/>
                </a:solidFill>
              </a:rPr>
            </a:br>
            <a:r>
              <a:rPr lang="en-US" sz="4400" b="0" cap="all" dirty="0">
                <a:solidFill>
                  <a:schemeClr val="bg1"/>
                </a:solidFill>
              </a:rPr>
              <a:t>Expectations</a:t>
            </a:r>
          </a:p>
        </p:txBody>
      </p:sp>
      <p:sp>
        <p:nvSpPr>
          <p:cNvPr id="30" name="Rectangle 19">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31" name="Rectangle 21">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4" name="Rectangle 23">
            <a:extLst>
              <a:ext uri="{FF2B5EF4-FFF2-40B4-BE49-F238E27FC236}">
                <a16:creationId xmlns:a16="http://schemas.microsoft.com/office/drawing/2014/main" id="{D5A56255-4961-41E1-887B-7319F23C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pic>
        <p:nvPicPr>
          <p:cNvPr id="5" name="Content Placeholder 4" descr="Graphical user interface, application, website&#10;&#10;Description automatically generated">
            <a:extLst>
              <a:ext uri="{FF2B5EF4-FFF2-40B4-BE49-F238E27FC236}">
                <a16:creationId xmlns:a16="http://schemas.microsoft.com/office/drawing/2014/main" id="{77E3786A-BEE7-9ED8-EE2D-2154ED182C1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1928"/>
          <a:stretch/>
        </p:blipFill>
        <p:spPr>
          <a:xfrm>
            <a:off x="6859936" y="-2"/>
            <a:ext cx="5332064" cy="6858002"/>
          </a:xfrm>
          <a:prstGeom prst="rect">
            <a:avLst/>
          </a:prstGeom>
        </p:spPr>
      </p:pic>
    </p:spTree>
    <p:extLst>
      <p:ext uri="{BB962C8B-B14F-4D97-AF65-F5344CB8AC3E}">
        <p14:creationId xmlns:p14="http://schemas.microsoft.com/office/powerpoint/2010/main" val="1466918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2"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14" name="Rectangle 13">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useBgFill="1">
        <p:nvSpPr>
          <p:cNvPr id="16" name="Rectangle 15">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8" name="Rectangle 17">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 name="Title 1">
            <a:extLst>
              <a:ext uri="{FF2B5EF4-FFF2-40B4-BE49-F238E27FC236}">
                <a16:creationId xmlns:a16="http://schemas.microsoft.com/office/drawing/2014/main" id="{886155FB-C57B-FACD-9ADC-80945399590A}"/>
              </a:ext>
            </a:extLst>
          </p:cNvPr>
          <p:cNvSpPr>
            <a:spLocks noGrp="1"/>
          </p:cNvSpPr>
          <p:nvPr>
            <p:ph type="title"/>
          </p:nvPr>
        </p:nvSpPr>
        <p:spPr>
          <a:xfrm>
            <a:off x="1635103" y="1057522"/>
            <a:ext cx="4741843" cy="2173433"/>
          </a:xfrm>
        </p:spPr>
        <p:txBody>
          <a:bodyPr vert="horz" lIns="109728" tIns="109728" rIns="109728" bIns="91440" rtlCol="0" anchor="ctr">
            <a:normAutofit/>
          </a:bodyPr>
          <a:lstStyle/>
          <a:p>
            <a:pPr>
              <a:lnSpc>
                <a:spcPct val="125000"/>
              </a:lnSpc>
            </a:pPr>
            <a:r>
              <a:rPr lang="en-US" sz="4400" b="0" cap="all" dirty="0">
                <a:solidFill>
                  <a:schemeClr val="bg1"/>
                </a:solidFill>
              </a:rPr>
              <a:t>Cafeteria</a:t>
            </a:r>
            <a:br>
              <a:rPr lang="en-US" sz="4400" b="0" cap="all" dirty="0">
                <a:solidFill>
                  <a:schemeClr val="bg1"/>
                </a:solidFill>
              </a:rPr>
            </a:br>
            <a:r>
              <a:rPr lang="en-US" sz="4400" b="0" cap="all" dirty="0">
                <a:solidFill>
                  <a:schemeClr val="bg1"/>
                </a:solidFill>
              </a:rPr>
              <a:t>Expectations</a:t>
            </a:r>
          </a:p>
        </p:txBody>
      </p:sp>
      <p:sp>
        <p:nvSpPr>
          <p:cNvPr id="20" name="Rectangle 19">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2" name="Rectangle 21">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4" name="Rectangle 23">
            <a:extLst>
              <a:ext uri="{FF2B5EF4-FFF2-40B4-BE49-F238E27FC236}">
                <a16:creationId xmlns:a16="http://schemas.microsoft.com/office/drawing/2014/main" id="{D5A56255-4961-41E1-887B-7319F23C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pic>
        <p:nvPicPr>
          <p:cNvPr id="5" name="Content Placeholder 4" descr="Timeline&#10;&#10;Description automatically generated">
            <a:extLst>
              <a:ext uri="{FF2B5EF4-FFF2-40B4-BE49-F238E27FC236}">
                <a16:creationId xmlns:a16="http://schemas.microsoft.com/office/drawing/2014/main" id="{E04F760F-A6D8-9A31-47E5-D836976429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643"/>
          <a:stretch/>
        </p:blipFill>
        <p:spPr>
          <a:xfrm>
            <a:off x="6859936" y="-2"/>
            <a:ext cx="5332064" cy="6858002"/>
          </a:xfrm>
          <a:prstGeom prst="rect">
            <a:avLst/>
          </a:prstGeom>
        </p:spPr>
      </p:pic>
    </p:spTree>
    <p:extLst>
      <p:ext uri="{BB962C8B-B14F-4D97-AF65-F5344CB8AC3E}">
        <p14:creationId xmlns:p14="http://schemas.microsoft.com/office/powerpoint/2010/main" val="3706493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2"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14" name="Rectangle 13">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useBgFill="1">
        <p:nvSpPr>
          <p:cNvPr id="16" name="Rectangle 15">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8" name="Rectangle 17">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 name="Title 1">
            <a:extLst>
              <a:ext uri="{FF2B5EF4-FFF2-40B4-BE49-F238E27FC236}">
                <a16:creationId xmlns:a16="http://schemas.microsoft.com/office/drawing/2014/main" id="{8FF7E208-3BC9-1A18-8970-41F798714998}"/>
              </a:ext>
            </a:extLst>
          </p:cNvPr>
          <p:cNvSpPr>
            <a:spLocks noGrp="1"/>
          </p:cNvSpPr>
          <p:nvPr>
            <p:ph type="title"/>
          </p:nvPr>
        </p:nvSpPr>
        <p:spPr>
          <a:xfrm>
            <a:off x="1635103" y="1057522"/>
            <a:ext cx="4741843" cy="2173433"/>
          </a:xfrm>
        </p:spPr>
        <p:txBody>
          <a:bodyPr vert="horz" lIns="109728" tIns="109728" rIns="109728" bIns="91440" rtlCol="0" anchor="ctr">
            <a:normAutofit/>
          </a:bodyPr>
          <a:lstStyle/>
          <a:p>
            <a:pPr>
              <a:lnSpc>
                <a:spcPct val="125000"/>
              </a:lnSpc>
            </a:pPr>
            <a:r>
              <a:rPr lang="en-US" sz="4400" b="0" cap="all" dirty="0">
                <a:solidFill>
                  <a:schemeClr val="bg1"/>
                </a:solidFill>
              </a:rPr>
              <a:t>Hallway</a:t>
            </a:r>
            <a:br>
              <a:rPr lang="en-US" sz="4400" b="0" cap="all" dirty="0">
                <a:solidFill>
                  <a:schemeClr val="bg1"/>
                </a:solidFill>
              </a:rPr>
            </a:br>
            <a:r>
              <a:rPr lang="en-US" sz="4400" b="0" cap="all" dirty="0">
                <a:solidFill>
                  <a:schemeClr val="bg1"/>
                </a:solidFill>
              </a:rPr>
              <a:t>Expectations</a:t>
            </a:r>
          </a:p>
        </p:txBody>
      </p:sp>
      <p:sp>
        <p:nvSpPr>
          <p:cNvPr id="20" name="Rectangle 19">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2" name="Rectangle 21">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4" name="Rectangle 23">
            <a:extLst>
              <a:ext uri="{FF2B5EF4-FFF2-40B4-BE49-F238E27FC236}">
                <a16:creationId xmlns:a16="http://schemas.microsoft.com/office/drawing/2014/main" id="{D5A56255-4961-41E1-887B-7319F23C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6" name="Rectangle 25">
            <a:extLst>
              <a:ext uri="{FF2B5EF4-FFF2-40B4-BE49-F238E27FC236}">
                <a16:creationId xmlns:a16="http://schemas.microsoft.com/office/drawing/2014/main" id="{E7CAD65F-AAC9-4CC9-B5F5-E963F24F4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9936" y="-1"/>
            <a:ext cx="5332064"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pic>
        <p:nvPicPr>
          <p:cNvPr id="5" name="Content Placeholder 4" descr="A picture containing text, screenshot, businesscard&#10;&#10;Description automatically generated">
            <a:extLst>
              <a:ext uri="{FF2B5EF4-FFF2-40B4-BE49-F238E27FC236}">
                <a16:creationId xmlns:a16="http://schemas.microsoft.com/office/drawing/2014/main" id="{F0D0ECC3-B5D9-3701-C969-C4AB724BA8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1470" y="573177"/>
            <a:ext cx="5294638" cy="6284821"/>
          </a:xfrm>
          <a:prstGeom prst="rect">
            <a:avLst/>
          </a:prstGeom>
        </p:spPr>
      </p:pic>
    </p:spTree>
    <p:extLst>
      <p:ext uri="{BB962C8B-B14F-4D97-AF65-F5344CB8AC3E}">
        <p14:creationId xmlns:p14="http://schemas.microsoft.com/office/powerpoint/2010/main" val="388829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2"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14" name="Rectangle 13">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useBgFill="1">
        <p:nvSpPr>
          <p:cNvPr id="16" name="Rectangle 15">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8" name="Rectangle 17">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 name="Title 1">
            <a:extLst>
              <a:ext uri="{FF2B5EF4-FFF2-40B4-BE49-F238E27FC236}">
                <a16:creationId xmlns:a16="http://schemas.microsoft.com/office/drawing/2014/main" id="{B71B17B7-5B48-C538-1D4D-3AC9C347237A}"/>
              </a:ext>
            </a:extLst>
          </p:cNvPr>
          <p:cNvSpPr>
            <a:spLocks noGrp="1"/>
          </p:cNvSpPr>
          <p:nvPr>
            <p:ph type="title"/>
          </p:nvPr>
        </p:nvSpPr>
        <p:spPr>
          <a:xfrm>
            <a:off x="1635103" y="1057522"/>
            <a:ext cx="4741843" cy="2173433"/>
          </a:xfrm>
        </p:spPr>
        <p:txBody>
          <a:bodyPr vert="horz" lIns="109728" tIns="109728" rIns="109728" bIns="91440" rtlCol="0" anchor="ctr">
            <a:normAutofit/>
          </a:bodyPr>
          <a:lstStyle/>
          <a:p>
            <a:pPr>
              <a:lnSpc>
                <a:spcPct val="125000"/>
              </a:lnSpc>
            </a:pPr>
            <a:r>
              <a:rPr lang="en-US" sz="4400" b="0" cap="all" dirty="0">
                <a:solidFill>
                  <a:schemeClr val="bg1"/>
                </a:solidFill>
              </a:rPr>
              <a:t>Restroom</a:t>
            </a:r>
            <a:br>
              <a:rPr lang="en-US" sz="4400" b="0" cap="all" dirty="0">
                <a:solidFill>
                  <a:schemeClr val="bg1"/>
                </a:solidFill>
              </a:rPr>
            </a:br>
            <a:r>
              <a:rPr lang="en-US" sz="4400" b="0" cap="all" dirty="0">
                <a:solidFill>
                  <a:schemeClr val="bg1"/>
                </a:solidFill>
              </a:rPr>
              <a:t>Expectations</a:t>
            </a:r>
          </a:p>
        </p:txBody>
      </p:sp>
      <p:sp>
        <p:nvSpPr>
          <p:cNvPr id="20" name="Rectangle 19">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2" name="Rectangle 21">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4" name="Rectangle 23">
            <a:extLst>
              <a:ext uri="{FF2B5EF4-FFF2-40B4-BE49-F238E27FC236}">
                <a16:creationId xmlns:a16="http://schemas.microsoft.com/office/drawing/2014/main" id="{D5A56255-4961-41E1-887B-7319F23C9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pic>
        <p:nvPicPr>
          <p:cNvPr id="5" name="Content Placeholder 4" descr="Graphical user interface, diagram&#10;&#10;Description automatically generated">
            <a:extLst>
              <a:ext uri="{FF2B5EF4-FFF2-40B4-BE49-F238E27FC236}">
                <a16:creationId xmlns:a16="http://schemas.microsoft.com/office/drawing/2014/main" id="{F8282B1B-EAB2-087D-31B3-4A982E37E5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965"/>
          <a:stretch/>
        </p:blipFill>
        <p:spPr>
          <a:xfrm>
            <a:off x="6859936" y="-2"/>
            <a:ext cx="5332064" cy="6858002"/>
          </a:xfrm>
          <a:prstGeom prst="rect">
            <a:avLst/>
          </a:prstGeom>
        </p:spPr>
      </p:pic>
    </p:spTree>
    <p:extLst>
      <p:ext uri="{BB962C8B-B14F-4D97-AF65-F5344CB8AC3E}">
        <p14:creationId xmlns:p14="http://schemas.microsoft.com/office/powerpoint/2010/main" val="23459680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1"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13" name="Rectangle 12">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useBgFill="1">
        <p:nvSpPr>
          <p:cNvPr id="15" name="Rectangle 14">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pic>
        <p:nvPicPr>
          <p:cNvPr id="5" name="Picture 4" descr="Yellow and blue symbols">
            <a:extLst>
              <a:ext uri="{FF2B5EF4-FFF2-40B4-BE49-F238E27FC236}">
                <a16:creationId xmlns:a16="http://schemas.microsoft.com/office/drawing/2014/main" id="{B422FD1A-D450-E41B-2A74-16CF3C922E41}"/>
              </a:ext>
            </a:extLst>
          </p:cNvPr>
          <p:cNvPicPr>
            <a:picLocks noChangeAspect="1"/>
          </p:cNvPicPr>
          <p:nvPr/>
        </p:nvPicPr>
        <p:blipFill rotWithShape="1">
          <a:blip r:embed="rId2"/>
          <a:srcRect t="12909" b="13561"/>
          <a:stretch/>
        </p:blipFill>
        <p:spPr>
          <a:xfrm>
            <a:off x="20" y="-2"/>
            <a:ext cx="12191980" cy="6858002"/>
          </a:xfrm>
          <a:prstGeom prst="rect">
            <a:avLst/>
          </a:prstGeom>
        </p:spPr>
      </p:pic>
      <p:sp>
        <p:nvSpPr>
          <p:cNvPr id="17" name="Rectangle 16">
            <a:extLst>
              <a:ext uri="{FF2B5EF4-FFF2-40B4-BE49-F238E27FC236}">
                <a16:creationId xmlns:a16="http://schemas.microsoft.com/office/drawing/2014/main" id="{11C4FED8-D85F-4B52-875F-AB6873B50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8639" cy="6858000"/>
          </a:xfrm>
          <a:prstGeom prst="rect">
            <a:avLst/>
          </a:prstGeom>
          <a:gradFill>
            <a:gsLst>
              <a:gs pos="58000">
                <a:schemeClr val="tx1">
                  <a:alpha val="55000"/>
                </a:schemeClr>
              </a:gs>
              <a:gs pos="33000">
                <a:schemeClr val="tx1">
                  <a:alpha val="40000"/>
                </a:schemeClr>
              </a:gs>
              <a:gs pos="3000">
                <a:schemeClr val="tx1">
                  <a:alpha val="0"/>
                </a:schemeClr>
              </a:gs>
              <a:gs pos="100000">
                <a:schemeClr val="tx1">
                  <a:alpha val="5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 name="Title 1">
            <a:extLst>
              <a:ext uri="{FF2B5EF4-FFF2-40B4-BE49-F238E27FC236}">
                <a16:creationId xmlns:a16="http://schemas.microsoft.com/office/drawing/2014/main" id="{8A189565-1AF4-2BA5-0DF8-498656DC710C}"/>
              </a:ext>
            </a:extLst>
          </p:cNvPr>
          <p:cNvSpPr>
            <a:spLocks noGrp="1"/>
          </p:cNvSpPr>
          <p:nvPr>
            <p:ph type="title"/>
          </p:nvPr>
        </p:nvSpPr>
        <p:spPr>
          <a:xfrm>
            <a:off x="855662" y="863600"/>
            <a:ext cx="10706417" cy="3366494"/>
          </a:xfrm>
        </p:spPr>
        <p:txBody>
          <a:bodyPr vert="horz" lIns="109728" tIns="109728" rIns="109728" bIns="91440" rtlCol="0" anchor="b">
            <a:normAutofit/>
          </a:bodyPr>
          <a:lstStyle/>
          <a:p>
            <a:pPr algn="ctr">
              <a:lnSpc>
                <a:spcPct val="115000"/>
              </a:lnSpc>
            </a:pPr>
            <a:r>
              <a:rPr lang="en-US" sz="3200" b="0" cap="all" dirty="0">
                <a:solidFill>
                  <a:schemeClr val="bg1"/>
                </a:solidFill>
              </a:rPr>
              <a:t>Suggestions?</a:t>
            </a:r>
            <a:br>
              <a:rPr lang="en-US" sz="3200" b="0" cap="all" dirty="0">
                <a:solidFill>
                  <a:schemeClr val="bg1"/>
                </a:solidFill>
              </a:rPr>
            </a:br>
            <a:r>
              <a:rPr lang="en-US" sz="3200" b="0" cap="all" dirty="0">
                <a:solidFill>
                  <a:schemeClr val="bg1"/>
                </a:solidFill>
              </a:rPr>
              <a:t>Comments?</a:t>
            </a:r>
            <a:br>
              <a:rPr lang="en-US" sz="3200" b="0" cap="all" dirty="0">
                <a:solidFill>
                  <a:schemeClr val="bg1"/>
                </a:solidFill>
              </a:rPr>
            </a:br>
            <a:r>
              <a:rPr lang="en-US" sz="3200" b="0" cap="all" dirty="0">
                <a:solidFill>
                  <a:schemeClr val="bg1"/>
                </a:solidFill>
              </a:rPr>
              <a:t>Concerns?</a:t>
            </a:r>
            <a:br>
              <a:rPr lang="en-US" sz="3200" b="0" cap="all" dirty="0">
                <a:solidFill>
                  <a:schemeClr val="bg1"/>
                </a:solidFill>
              </a:rPr>
            </a:br>
            <a:r>
              <a:rPr lang="en-US" sz="3200" b="0" cap="all" dirty="0">
                <a:solidFill>
                  <a:schemeClr val="bg1"/>
                </a:solidFill>
              </a:rPr>
              <a:t>Questions?</a:t>
            </a:r>
          </a:p>
        </p:txBody>
      </p:sp>
    </p:spTree>
    <p:extLst>
      <p:ext uri="{BB962C8B-B14F-4D97-AF65-F5344CB8AC3E}">
        <p14:creationId xmlns:p14="http://schemas.microsoft.com/office/powerpoint/2010/main" val="1862235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a:spLocks noGrp="1"/>
          </p:cNvSpPr>
          <p:nvPr>
            <p:ph type="ctrTitle"/>
          </p:nvPr>
        </p:nvSpPr>
        <p:spPr>
          <a:prstGeom prst="rect">
            <a:avLst/>
          </a:prstGeom>
        </p:spPr>
        <p:txBody>
          <a:bodyPr spcFirstLastPara="1" vert="horz" wrap="square" lIns="121900" tIns="121900" rIns="121900" bIns="121900" rtlCol="0" anchor="b" anchorCtr="0">
            <a:noAutofit/>
          </a:bodyPr>
          <a:lstStyle/>
          <a:p>
            <a:r>
              <a:rPr lang="en-US" sz="5400" dirty="0"/>
              <a:t>Approaches to Literacy Grant</a:t>
            </a:r>
            <a:endParaRPr sz="5400" dirty="0"/>
          </a:p>
        </p:txBody>
      </p:sp>
      <p:sp>
        <p:nvSpPr>
          <p:cNvPr id="244" name="Google Shape;244;p36"/>
          <p:cNvSpPr txBox="1">
            <a:spLocks noGrp="1"/>
          </p:cNvSpPr>
          <p:nvPr>
            <p:ph type="subTitle" idx="1"/>
          </p:nvPr>
        </p:nvSpPr>
        <p:spPr>
          <a:xfrm>
            <a:off x="4018327" y="3989431"/>
            <a:ext cx="4597167" cy="1284800"/>
          </a:xfrm>
          <a:prstGeom prst="rect">
            <a:avLst/>
          </a:prstGeom>
        </p:spPr>
        <p:txBody>
          <a:bodyPr spcFirstLastPara="1" vert="horz" wrap="square" lIns="121900" tIns="121900" rIns="121900" bIns="121900" rtlCol="0" anchor="t" anchorCtr="0">
            <a:noAutofit/>
          </a:bodyPr>
          <a:lstStyle/>
          <a:p>
            <a:pPr marL="0" indent="0"/>
            <a:r>
              <a:rPr lang="en-US" sz="4000" b="1" dirty="0">
                <a:solidFill>
                  <a:srgbClr val="0070C0"/>
                </a:solidFill>
              </a:rPr>
              <a:t>MS. POE</a:t>
            </a:r>
          </a:p>
          <a:p>
            <a:pPr marL="0" indent="0"/>
            <a:endParaRPr dirty="0"/>
          </a:p>
        </p:txBody>
      </p:sp>
      <p:pic>
        <p:nvPicPr>
          <p:cNvPr id="2" name="Picture 1">
            <a:extLst>
              <a:ext uri="{FF2B5EF4-FFF2-40B4-BE49-F238E27FC236}">
                <a16:creationId xmlns:a16="http://schemas.microsoft.com/office/drawing/2014/main" id="{28697BF1-2852-5364-D687-720FF1F17378}"/>
              </a:ext>
            </a:extLst>
          </p:cNvPr>
          <p:cNvPicPr>
            <a:picLocks noChangeAspect="1"/>
          </p:cNvPicPr>
          <p:nvPr/>
        </p:nvPicPr>
        <p:blipFill>
          <a:blip r:embed="rId3"/>
          <a:stretch>
            <a:fillRect/>
          </a:stretch>
        </p:blipFill>
        <p:spPr>
          <a:xfrm>
            <a:off x="-731961" y="-483777"/>
            <a:ext cx="4597167" cy="4246151"/>
          </a:xfrm>
          <a:prstGeom prst="rect">
            <a:avLst/>
          </a:prstGeom>
        </p:spPr>
      </p:pic>
      <p:pic>
        <p:nvPicPr>
          <p:cNvPr id="2050" name="Picture 2" descr="See the source image">
            <a:extLst>
              <a:ext uri="{FF2B5EF4-FFF2-40B4-BE49-F238E27FC236}">
                <a16:creationId xmlns:a16="http://schemas.microsoft.com/office/drawing/2014/main" id="{055B7129-A0CF-0E08-F769-FDC98605C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5494" y="3311349"/>
            <a:ext cx="3784321" cy="3784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578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2" name="Title 1">
            <a:extLst>
              <a:ext uri="{FF2B5EF4-FFF2-40B4-BE49-F238E27FC236}">
                <a16:creationId xmlns:a16="http://schemas.microsoft.com/office/drawing/2014/main" id="{BEAEBCCC-DEA4-4B76-95EE-888BC3B51C82}"/>
              </a:ext>
            </a:extLst>
          </p:cNvPr>
          <p:cNvSpPr>
            <a:spLocks noGrp="1"/>
          </p:cNvSpPr>
          <p:nvPr>
            <p:ph type="title"/>
          </p:nvPr>
        </p:nvSpPr>
        <p:spPr>
          <a:xfrm>
            <a:off x="564800" y="383360"/>
            <a:ext cx="11062400" cy="2056000"/>
          </a:xfrm>
        </p:spPr>
        <p:txBody>
          <a:bodyPr/>
          <a:lstStyle/>
          <a:p>
            <a:r>
              <a:rPr lang="en-US" sz="4800" dirty="0"/>
              <a:t>FAMILY ENGAGEMENT SPECIALIST</a:t>
            </a:r>
            <a:br>
              <a:rPr lang="en-US" dirty="0"/>
            </a:br>
            <a:endParaRPr lang="en-US" dirty="0"/>
          </a:p>
        </p:txBody>
      </p:sp>
      <p:sp>
        <p:nvSpPr>
          <p:cNvPr id="3" name="Rectangle 2">
            <a:extLst>
              <a:ext uri="{FF2B5EF4-FFF2-40B4-BE49-F238E27FC236}">
                <a16:creationId xmlns:a16="http://schemas.microsoft.com/office/drawing/2014/main" id="{E86C7C77-9985-41F7-8929-C4D61D69BC3F}"/>
              </a:ext>
            </a:extLst>
          </p:cNvPr>
          <p:cNvSpPr/>
          <p:nvPr/>
        </p:nvSpPr>
        <p:spPr>
          <a:xfrm>
            <a:off x="940965" y="4708957"/>
            <a:ext cx="10284384" cy="15100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srgbClr val="FFFFFF"/>
                </a:solidFill>
                <a:latin typeface="Arial"/>
              </a:rPr>
              <a:t>Sylvester Fulton</a:t>
            </a:r>
            <a:endParaRPr kumimoji="0" lang="en-US" sz="4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 </a:t>
            </a:r>
            <a:r>
              <a:rPr lang="en-US" sz="4800" b="1" dirty="0">
                <a:solidFill>
                  <a:srgbClr val="FFFFFF"/>
                </a:solidFill>
                <a:latin typeface="Arial"/>
              </a:rPr>
              <a:t>(901) 416-4488 fulton@scsk12.org</a:t>
            </a:r>
            <a:r>
              <a:rPr kumimoji="0" lang="en-US" sz="4800" b="1" i="0" u="none" strike="noStrike" kern="1200" cap="none" spc="0" normalizeH="0" baseline="0" noProof="0" dirty="0">
                <a:ln>
                  <a:noFill/>
                </a:ln>
                <a:solidFill>
                  <a:srgbClr val="FFFFFF"/>
                </a:solidFill>
                <a:effectLst/>
                <a:uLnTx/>
                <a:uFillTx/>
                <a:latin typeface="Arial"/>
                <a:ea typeface="+mn-ea"/>
                <a:cs typeface="+mn-cs"/>
              </a:rPr>
              <a:t> </a:t>
            </a:r>
          </a:p>
        </p:txBody>
      </p:sp>
      <p:pic>
        <p:nvPicPr>
          <p:cNvPr id="4098" name="Picture 2" descr="Image result for Parent Involvement School Clip Art">
            <a:extLst>
              <a:ext uri="{FF2B5EF4-FFF2-40B4-BE49-F238E27FC236}">
                <a16:creationId xmlns:a16="http://schemas.microsoft.com/office/drawing/2014/main" id="{3E6AC608-2E10-8775-F0D1-F450ECDE5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566" y="1270878"/>
            <a:ext cx="2824383" cy="33446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367862"/>
      </p:ext>
    </p:extLst>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AB7AB-E417-4C5B-8850-139E95766773}"/>
              </a:ext>
            </a:extLst>
          </p:cNvPr>
          <p:cNvSpPr>
            <a:spLocks noGrp="1"/>
          </p:cNvSpPr>
          <p:nvPr>
            <p:ph type="title"/>
          </p:nvPr>
        </p:nvSpPr>
        <p:spPr/>
        <p:txBody>
          <a:bodyPr>
            <a:normAutofit/>
          </a:bodyPr>
          <a:lstStyle/>
          <a:p>
            <a:pPr algn="ctr"/>
            <a:br>
              <a:rPr lang="en-US" b="1" dirty="0"/>
            </a:br>
            <a:br>
              <a:rPr lang="en-US" b="1" dirty="0"/>
            </a:br>
            <a:br>
              <a:rPr lang="en-US" b="1" dirty="0"/>
            </a:br>
            <a:endParaRPr lang="en-US" b="1" dirty="0"/>
          </a:p>
        </p:txBody>
      </p:sp>
      <p:pic>
        <p:nvPicPr>
          <p:cNvPr id="5" name="Picture 4" descr="Shape, circle&#10;&#10;Description automatically generated">
            <a:extLst>
              <a:ext uri="{FF2B5EF4-FFF2-40B4-BE49-F238E27FC236}">
                <a16:creationId xmlns:a16="http://schemas.microsoft.com/office/drawing/2014/main" id="{D463C67B-AB18-47CD-9717-331D7DC75C6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0232310">
            <a:off x="417902" y="216754"/>
            <a:ext cx="1228436" cy="1216393"/>
          </a:xfrm>
          <a:prstGeom prst="rect">
            <a:avLst/>
          </a:prstGeom>
        </p:spPr>
      </p:pic>
      <p:pic>
        <p:nvPicPr>
          <p:cNvPr id="1026" name="Picture 2" descr="Dates to remember clipart clipartxtras png - Clipartix">
            <a:extLst>
              <a:ext uri="{FF2B5EF4-FFF2-40B4-BE49-F238E27FC236}">
                <a16:creationId xmlns:a16="http://schemas.microsoft.com/office/drawing/2014/main" id="{B4C88931-1AFB-6B40-329F-D6F29870B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971" y="-63696"/>
            <a:ext cx="5315538" cy="20264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9C4B6AC-F7EB-63B7-01A2-88411F20B121}"/>
              </a:ext>
            </a:extLst>
          </p:cNvPr>
          <p:cNvSpPr/>
          <p:nvPr/>
        </p:nvSpPr>
        <p:spPr>
          <a:xfrm>
            <a:off x="809625" y="2155972"/>
            <a:ext cx="10572750" cy="44481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u="sng" dirty="0"/>
              <a:t>Upcoming Parent Training</a:t>
            </a:r>
          </a:p>
          <a:p>
            <a:pPr marL="285750" indent="-285750">
              <a:buFont typeface="Courier New" panose="02070309020205020404" pitchFamily="49" charset="0"/>
              <a:buChar char="o"/>
            </a:pPr>
            <a:r>
              <a:rPr lang="en-US" sz="2800" dirty="0"/>
              <a:t>FAMILY FINANCIAL PLANNING </a:t>
            </a:r>
            <a:r>
              <a:rPr lang="en-US" sz="2000" dirty="0"/>
              <a:t> - TBA</a:t>
            </a:r>
          </a:p>
          <a:p>
            <a:pPr marL="285750" indent="-285750">
              <a:buFont typeface="Courier New" panose="02070309020205020404" pitchFamily="49" charset="0"/>
              <a:buChar char="o"/>
            </a:pPr>
            <a:endParaRPr lang="en-US" sz="2800" dirty="0"/>
          </a:p>
          <a:p>
            <a:pPr algn="ctr"/>
            <a:endParaRPr lang="en-US" sz="2800" dirty="0">
              <a:highlight>
                <a:srgbClr val="00FF00"/>
              </a:highlight>
            </a:endParaRPr>
          </a:p>
          <a:p>
            <a:pPr algn="ctr"/>
            <a:r>
              <a:rPr lang="en-US" sz="2800" dirty="0"/>
              <a:t>Mr. Fulton @</a:t>
            </a:r>
            <a:r>
              <a:rPr lang="en-US" sz="2800" b="1" dirty="0">
                <a:solidFill>
                  <a:srgbClr val="FFFFFF"/>
                </a:solidFill>
                <a:latin typeface="Arial"/>
              </a:rPr>
              <a:t> fulton@scsk12.org</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endParaRPr lang="en-US" sz="2800" dirty="0"/>
          </a:p>
        </p:txBody>
      </p:sp>
    </p:spTree>
    <p:extLst>
      <p:ext uri="{BB962C8B-B14F-4D97-AF65-F5344CB8AC3E}">
        <p14:creationId xmlns:p14="http://schemas.microsoft.com/office/powerpoint/2010/main" val="128190752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2" name="Title 1">
            <a:extLst>
              <a:ext uri="{FF2B5EF4-FFF2-40B4-BE49-F238E27FC236}">
                <a16:creationId xmlns:a16="http://schemas.microsoft.com/office/drawing/2014/main" id="{BEAEBCCC-DEA4-4B76-95EE-888BC3B51C82}"/>
              </a:ext>
            </a:extLst>
          </p:cNvPr>
          <p:cNvSpPr>
            <a:spLocks noGrp="1"/>
          </p:cNvSpPr>
          <p:nvPr>
            <p:ph type="title"/>
          </p:nvPr>
        </p:nvSpPr>
        <p:spPr>
          <a:xfrm>
            <a:off x="564800" y="949416"/>
            <a:ext cx="11062400" cy="2056000"/>
          </a:xfrm>
        </p:spPr>
        <p:txBody>
          <a:bodyPr/>
          <a:lstStyle/>
          <a:p>
            <a:r>
              <a:rPr lang="en-US" dirty="0"/>
              <a:t>STAFF INTRODUTION</a:t>
            </a:r>
            <a:br>
              <a:rPr lang="en-US" dirty="0"/>
            </a:br>
            <a:endParaRPr lang="en-US" dirty="0"/>
          </a:p>
        </p:txBody>
      </p:sp>
      <p:sp>
        <p:nvSpPr>
          <p:cNvPr id="3" name="Rectangle 2">
            <a:extLst>
              <a:ext uri="{FF2B5EF4-FFF2-40B4-BE49-F238E27FC236}">
                <a16:creationId xmlns:a16="http://schemas.microsoft.com/office/drawing/2014/main" id="{E86C7C77-9985-41F7-8929-C4D61D69BC3F}"/>
              </a:ext>
            </a:extLst>
          </p:cNvPr>
          <p:cNvSpPr/>
          <p:nvPr/>
        </p:nvSpPr>
        <p:spPr>
          <a:xfrm>
            <a:off x="940965" y="4708957"/>
            <a:ext cx="10075177" cy="15100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Dena McNeal </a:t>
            </a:r>
          </a:p>
          <a:p>
            <a:pPr algn="ctr"/>
            <a:r>
              <a:rPr lang="en-US" sz="4800" b="1" dirty="0"/>
              <a:t> ASSISTANT PRINCIPAL </a:t>
            </a:r>
          </a:p>
        </p:txBody>
      </p:sp>
      <p:pic>
        <p:nvPicPr>
          <p:cNvPr id="5" name="Picture 4">
            <a:extLst>
              <a:ext uri="{FF2B5EF4-FFF2-40B4-BE49-F238E27FC236}">
                <a16:creationId xmlns:a16="http://schemas.microsoft.com/office/drawing/2014/main" id="{79CC0CA4-095B-46D7-A927-B5342AB45DB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088206" y="1335161"/>
            <a:ext cx="7299075" cy="3619272"/>
          </a:xfrm>
          <a:prstGeom prst="rect">
            <a:avLst/>
          </a:prstGeom>
        </p:spPr>
      </p:pic>
      <p:pic>
        <p:nvPicPr>
          <p:cNvPr id="4" name="Online Media 3" title="Luniz - I Got 5 On It (Instrumental)">
            <a:hlinkClick r:id="" action="ppaction://media"/>
            <a:extLst>
              <a:ext uri="{FF2B5EF4-FFF2-40B4-BE49-F238E27FC236}">
                <a16:creationId xmlns:a16="http://schemas.microsoft.com/office/drawing/2014/main" id="{6798E331-2D99-90E3-E24C-8D182E468F0D}"/>
              </a:ext>
            </a:extLst>
          </p:cNvPr>
          <p:cNvPicPr>
            <a:picLocks noRot="1" noChangeAspect="1"/>
          </p:cNvPicPr>
          <p:nvPr>
            <a:videoFile r:link="rId1"/>
          </p:nvPr>
        </p:nvPicPr>
        <p:blipFill>
          <a:blip r:embed="rId6"/>
          <a:stretch>
            <a:fillRect/>
          </a:stretch>
        </p:blipFill>
        <p:spPr>
          <a:xfrm>
            <a:off x="10901339" y="5990323"/>
            <a:ext cx="1290661" cy="967996"/>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64D0-0FCF-4711-6A41-B73A896347FE}"/>
              </a:ext>
            </a:extLst>
          </p:cNvPr>
          <p:cNvSpPr>
            <a:spLocks noGrp="1"/>
          </p:cNvSpPr>
          <p:nvPr>
            <p:ph type="ctrTitle"/>
          </p:nvPr>
        </p:nvSpPr>
        <p:spPr>
          <a:xfrm>
            <a:off x="427839" y="484067"/>
            <a:ext cx="10654017" cy="2056000"/>
          </a:xfrm>
        </p:spPr>
        <p:txBody>
          <a:bodyPr/>
          <a:lstStyle/>
          <a:p>
            <a:pPr algn="ctr"/>
            <a:r>
              <a:rPr lang="en-US" dirty="0"/>
              <a:t>Grade Level Expectations</a:t>
            </a:r>
          </a:p>
        </p:txBody>
      </p:sp>
      <p:sp>
        <p:nvSpPr>
          <p:cNvPr id="3" name="Subtitle 2">
            <a:extLst>
              <a:ext uri="{FF2B5EF4-FFF2-40B4-BE49-F238E27FC236}">
                <a16:creationId xmlns:a16="http://schemas.microsoft.com/office/drawing/2014/main" id="{9E240B56-0DE1-D3C7-E60B-AD95DCF2E5EE}"/>
              </a:ext>
            </a:extLst>
          </p:cNvPr>
          <p:cNvSpPr>
            <a:spLocks noGrp="1"/>
          </p:cNvSpPr>
          <p:nvPr>
            <p:ph type="subTitle" idx="1"/>
          </p:nvPr>
        </p:nvSpPr>
        <p:spPr>
          <a:xfrm>
            <a:off x="980289" y="5075965"/>
            <a:ext cx="10654016" cy="956344"/>
          </a:xfrm>
          <a:solidFill>
            <a:schemeClr val="accent1"/>
          </a:solidFill>
          <a:ln>
            <a:noFill/>
          </a:ln>
        </p:spPr>
        <p:txBody>
          <a:bodyPr/>
          <a:lstStyle/>
          <a:p>
            <a:pPr algn="ctr"/>
            <a:r>
              <a:rPr lang="en-US" sz="6000" dirty="0"/>
              <a:t>MCNUTT, JACOBS, TUCKER</a:t>
            </a:r>
          </a:p>
        </p:txBody>
      </p:sp>
      <p:sp>
        <p:nvSpPr>
          <p:cNvPr id="5" name="Rectangle 4">
            <a:extLst>
              <a:ext uri="{FF2B5EF4-FFF2-40B4-BE49-F238E27FC236}">
                <a16:creationId xmlns:a16="http://schemas.microsoft.com/office/drawing/2014/main" id="{1C2129A3-2D1C-C965-0A14-198AABED89F1}"/>
              </a:ext>
            </a:extLst>
          </p:cNvPr>
          <p:cNvSpPr/>
          <p:nvPr/>
        </p:nvSpPr>
        <p:spPr>
          <a:xfrm>
            <a:off x="1355082" y="6186059"/>
            <a:ext cx="10279223" cy="386191"/>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Ask your scholar about contracts</a:t>
            </a:r>
          </a:p>
        </p:txBody>
      </p:sp>
      <p:pic>
        <p:nvPicPr>
          <p:cNvPr id="4100" name="Picture 4" descr="Incentives Stock Illustrations – 1,959 Incentives Stock Illustrations,  Vectors &amp; Clipart - Dreamstime">
            <a:extLst>
              <a:ext uri="{FF2B5EF4-FFF2-40B4-BE49-F238E27FC236}">
                <a16:creationId xmlns:a16="http://schemas.microsoft.com/office/drawing/2014/main" id="{7F90585D-5D77-4845-AEAF-AAD7C8C6C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31" b="7146"/>
          <a:stretch/>
        </p:blipFill>
        <p:spPr bwMode="auto">
          <a:xfrm>
            <a:off x="3949859" y="1512067"/>
            <a:ext cx="3689191" cy="34101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456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ox, food, room&#10;&#10;Description automatically generated">
            <a:extLst>
              <a:ext uri="{FF2B5EF4-FFF2-40B4-BE49-F238E27FC236}">
                <a16:creationId xmlns:a16="http://schemas.microsoft.com/office/drawing/2014/main" id="{D1113A0F-561A-0648-987D-33B32C106309}"/>
              </a:ext>
            </a:extLst>
          </p:cNvPr>
          <p:cNvPicPr>
            <a:picLocks noChangeAspect="1"/>
          </p:cNvPicPr>
          <p:nvPr/>
        </p:nvPicPr>
        <p:blipFill rotWithShape="1">
          <a:blip r:embed="rId2"/>
          <a:srcRect t="32846" b="28341"/>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AEC50E86-00A6-6D4C-AD36-B7BDE5F11355}"/>
              </a:ext>
            </a:extLst>
          </p:cNvPr>
          <p:cNvSpPr>
            <a:spLocks noGrp="1"/>
          </p:cNvSpPr>
          <p:nvPr>
            <p:ph type="ctrTitle"/>
          </p:nvPr>
        </p:nvSpPr>
        <p:spPr>
          <a:xfrm>
            <a:off x="8022021" y="3231931"/>
            <a:ext cx="3852041" cy="1834056"/>
          </a:xfrm>
        </p:spPr>
        <p:txBody>
          <a:bodyPr>
            <a:normAutofit/>
          </a:bodyPr>
          <a:lstStyle/>
          <a:p>
            <a:r>
              <a:rPr lang="en-US" sz="4000" dirty="0"/>
              <a:t>Bellevue Middle Culture of Excellence </a:t>
            </a:r>
          </a:p>
        </p:txBody>
      </p:sp>
      <p:sp>
        <p:nvSpPr>
          <p:cNvPr id="3" name="Subtitle 2">
            <a:extLst>
              <a:ext uri="{FF2B5EF4-FFF2-40B4-BE49-F238E27FC236}">
                <a16:creationId xmlns:a16="http://schemas.microsoft.com/office/drawing/2014/main" id="{6055BF6A-A0B8-AC4F-9F84-17FBD2ED68A1}"/>
              </a:ext>
            </a:extLst>
          </p:cNvPr>
          <p:cNvSpPr>
            <a:spLocks noGrp="1"/>
          </p:cNvSpPr>
          <p:nvPr>
            <p:ph type="subTitle" idx="1"/>
          </p:nvPr>
        </p:nvSpPr>
        <p:spPr>
          <a:xfrm>
            <a:off x="7782910" y="5242675"/>
            <a:ext cx="4330262" cy="683284"/>
          </a:xfrm>
        </p:spPr>
        <p:txBody>
          <a:bodyPr>
            <a:normAutofit/>
          </a:bodyPr>
          <a:lstStyle/>
          <a:p>
            <a:r>
              <a:rPr lang="en-US" sz="2000" dirty="0"/>
              <a:t>Student Expectations</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68231AD-D4D2-D660-EFBD-CE2152765B7D}"/>
              </a:ext>
            </a:extLst>
          </p:cNvPr>
          <p:cNvSpPr/>
          <p:nvPr/>
        </p:nvSpPr>
        <p:spPr>
          <a:xfrm>
            <a:off x="8705850" y="6020305"/>
            <a:ext cx="2705100" cy="49530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a:t>AP MCNEAL</a:t>
            </a:r>
          </a:p>
        </p:txBody>
      </p:sp>
    </p:spTree>
    <p:extLst>
      <p:ext uri="{BB962C8B-B14F-4D97-AF65-F5344CB8AC3E}">
        <p14:creationId xmlns:p14="http://schemas.microsoft.com/office/powerpoint/2010/main" val="3745061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ign, drawing, shirt&#10;&#10;Description automatically generated">
            <a:extLst>
              <a:ext uri="{FF2B5EF4-FFF2-40B4-BE49-F238E27FC236}">
                <a16:creationId xmlns:a16="http://schemas.microsoft.com/office/drawing/2014/main" id="{3ABE9CC7-1018-2343-858B-79CA1996656C}"/>
              </a:ext>
            </a:extLst>
          </p:cNvPr>
          <p:cNvPicPr>
            <a:picLocks noChangeAspect="1"/>
          </p:cNvPicPr>
          <p:nvPr/>
        </p:nvPicPr>
        <p:blipFill rotWithShape="1">
          <a:blip r:embed="rId2">
            <a:duotone>
              <a:prstClr val="black"/>
              <a:prstClr val="white"/>
            </a:duotone>
            <a:alphaModFix amt="35000"/>
          </a:blip>
          <a:srcRect t="20984" b="18040"/>
          <a:stretch/>
        </p:blipFill>
        <p:spPr>
          <a:xfrm>
            <a:off x="20" y="10"/>
            <a:ext cx="12191980" cy="6857990"/>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p:spPr>
      </p:pic>
      <p:sp>
        <p:nvSpPr>
          <p:cNvPr id="95" name="Rectangle 73">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E6A85F-C661-7C4C-925F-9A671DB2DD83}"/>
              </a:ext>
            </a:extLst>
          </p:cNvPr>
          <p:cNvSpPr>
            <a:spLocks noGrp="1"/>
          </p:cNvSpPr>
          <p:nvPr>
            <p:ph type="title"/>
          </p:nvPr>
        </p:nvSpPr>
        <p:spPr>
          <a:xfrm>
            <a:off x="838201" y="1065862"/>
            <a:ext cx="3313164" cy="4726276"/>
          </a:xfrm>
        </p:spPr>
        <p:txBody>
          <a:bodyPr>
            <a:normAutofit/>
          </a:bodyPr>
          <a:lstStyle/>
          <a:p>
            <a:pPr algn="r"/>
            <a:r>
              <a:rPr lang="en-US" sz="4000" dirty="0"/>
              <a:t>We need your support as we work hard to give our scholars a quality experience virtually.</a:t>
            </a:r>
          </a:p>
        </p:txBody>
      </p:sp>
      <p:cxnSp>
        <p:nvCxnSpPr>
          <p:cNvPr id="96" name="Straight Connector 75">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95952C8-BB89-3348-8DD7-3B32C17F057C}"/>
              </a:ext>
            </a:extLst>
          </p:cNvPr>
          <p:cNvSpPr>
            <a:spLocks noGrp="1"/>
          </p:cNvSpPr>
          <p:nvPr>
            <p:ph idx="1"/>
          </p:nvPr>
        </p:nvSpPr>
        <p:spPr>
          <a:xfrm>
            <a:off x="5155379" y="1065862"/>
            <a:ext cx="6192319" cy="4726276"/>
          </a:xfrm>
        </p:spPr>
        <p:txBody>
          <a:bodyPr anchor="ctr">
            <a:normAutofit/>
          </a:bodyPr>
          <a:lstStyle/>
          <a:p>
            <a:r>
              <a:rPr lang="en-US" dirty="0"/>
              <a:t>How can you help? </a:t>
            </a:r>
          </a:p>
          <a:p>
            <a:pPr lvl="1"/>
            <a:r>
              <a:rPr lang="en-US" dirty="0"/>
              <a:t>Review this information with your scholars so that we are all on one accord to make this a successful school year. </a:t>
            </a:r>
          </a:p>
        </p:txBody>
      </p:sp>
    </p:spTree>
    <p:extLst>
      <p:ext uri="{BB962C8B-B14F-4D97-AF65-F5344CB8AC3E}">
        <p14:creationId xmlns:p14="http://schemas.microsoft.com/office/powerpoint/2010/main" val="2698457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4D2D3D-082C-4072-8872-37AF09C55378}"/>
              </a:ext>
            </a:extLst>
          </p:cNvPr>
          <p:cNvPicPr>
            <a:picLocks noChangeAspect="1"/>
          </p:cNvPicPr>
          <p:nvPr/>
        </p:nvPicPr>
        <p:blipFill>
          <a:blip r:embed="rId2"/>
          <a:stretch>
            <a:fillRect/>
          </a:stretch>
        </p:blipFill>
        <p:spPr>
          <a:xfrm>
            <a:off x="899160" y="1361969"/>
            <a:ext cx="10393680" cy="5288398"/>
          </a:xfrm>
          <a:prstGeom prst="rect">
            <a:avLst/>
          </a:prstGeom>
          <a:ln w="76200">
            <a:solidFill>
              <a:srgbClr val="2806BA"/>
            </a:solidFill>
          </a:ln>
        </p:spPr>
      </p:pic>
      <p:sp>
        <p:nvSpPr>
          <p:cNvPr id="7" name="TextBox 6">
            <a:extLst>
              <a:ext uri="{FF2B5EF4-FFF2-40B4-BE49-F238E27FC236}">
                <a16:creationId xmlns:a16="http://schemas.microsoft.com/office/drawing/2014/main" id="{DAC9B7A1-1410-4B04-9BA4-E1D14952434F}"/>
              </a:ext>
            </a:extLst>
          </p:cNvPr>
          <p:cNvSpPr txBox="1"/>
          <p:nvPr/>
        </p:nvSpPr>
        <p:spPr>
          <a:xfrm>
            <a:off x="2377201" y="251637"/>
            <a:ext cx="7437598" cy="707886"/>
          </a:xfrm>
          <a:prstGeom prst="rect">
            <a:avLst/>
          </a:prstGeom>
          <a:solidFill>
            <a:schemeClr val="bg1"/>
          </a:solidFill>
          <a:ln w="76200">
            <a:solidFill>
              <a:srgbClr val="2806B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en-US" sz="4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Grade Academy Uniforms</a:t>
            </a:r>
          </a:p>
        </p:txBody>
      </p:sp>
      <p:sp>
        <p:nvSpPr>
          <p:cNvPr id="2" name="TextBox 1">
            <a:extLst>
              <a:ext uri="{FF2B5EF4-FFF2-40B4-BE49-F238E27FC236}">
                <a16:creationId xmlns:a16="http://schemas.microsoft.com/office/drawing/2014/main" id="{02E4F4E7-709F-484E-93F5-D75D908CD926}"/>
              </a:ext>
            </a:extLst>
          </p:cNvPr>
          <p:cNvSpPr txBox="1"/>
          <p:nvPr/>
        </p:nvSpPr>
        <p:spPr>
          <a:xfrm>
            <a:off x="5900286" y="3244334"/>
            <a:ext cx="616451" cy="369332"/>
          </a:xfrm>
          <a:prstGeom prst="rect">
            <a:avLst/>
          </a:prstGeom>
          <a:solidFill>
            <a:srgbClr val="3900AC"/>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Gray</a:t>
            </a:r>
          </a:p>
        </p:txBody>
      </p:sp>
      <p:sp>
        <p:nvSpPr>
          <p:cNvPr id="3" name="TextBox 2">
            <a:extLst>
              <a:ext uri="{FF2B5EF4-FFF2-40B4-BE49-F238E27FC236}">
                <a16:creationId xmlns:a16="http://schemas.microsoft.com/office/drawing/2014/main" id="{BD532586-3736-4208-A532-17B309E6291D}"/>
              </a:ext>
            </a:extLst>
          </p:cNvPr>
          <p:cNvSpPr txBox="1"/>
          <p:nvPr/>
        </p:nvSpPr>
        <p:spPr>
          <a:xfrm>
            <a:off x="8287352" y="3134264"/>
            <a:ext cx="1157881" cy="369332"/>
          </a:xfrm>
          <a:prstGeom prst="rect">
            <a:avLst/>
          </a:prstGeom>
          <a:solidFill>
            <a:srgbClr val="FF66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Royal Blue</a:t>
            </a:r>
          </a:p>
        </p:txBody>
      </p:sp>
    </p:spTree>
    <p:extLst>
      <p:ext uri="{BB962C8B-B14F-4D97-AF65-F5344CB8AC3E}">
        <p14:creationId xmlns:p14="http://schemas.microsoft.com/office/powerpoint/2010/main" val="1866075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8ED5-2801-432C-A404-EEEC6BDCC5B4}"/>
              </a:ext>
            </a:extLst>
          </p:cNvPr>
          <p:cNvSpPr>
            <a:spLocks noGrp="1"/>
          </p:cNvSpPr>
          <p:nvPr>
            <p:ph type="title"/>
          </p:nvPr>
        </p:nvSpPr>
        <p:spPr>
          <a:xfrm>
            <a:off x="978929" y="-153628"/>
            <a:ext cx="10515600" cy="1325563"/>
          </a:xfrm>
        </p:spPr>
        <p:txBody>
          <a:bodyPr/>
          <a:lstStyle/>
          <a:p>
            <a:pPr algn="ctr"/>
            <a:r>
              <a:rPr lang="en-US" b="1" dirty="0">
                <a:solidFill>
                  <a:schemeClr val="accent1">
                    <a:lumMod val="75000"/>
                  </a:schemeClr>
                </a:solidFill>
              </a:rPr>
              <a:t>What students wear?</a:t>
            </a:r>
          </a:p>
        </p:txBody>
      </p:sp>
      <p:pic>
        <p:nvPicPr>
          <p:cNvPr id="11" name="Picture 10">
            <a:extLst>
              <a:ext uri="{FF2B5EF4-FFF2-40B4-BE49-F238E27FC236}">
                <a16:creationId xmlns:a16="http://schemas.microsoft.com/office/drawing/2014/main" id="{6FE7EB42-D18F-41CB-93C6-1FB99CC6D4B6}"/>
              </a:ext>
            </a:extLst>
          </p:cNvPr>
          <p:cNvPicPr>
            <a:picLocks noChangeAspect="1"/>
          </p:cNvPicPr>
          <p:nvPr/>
        </p:nvPicPr>
        <p:blipFill>
          <a:blip r:embed="rId2"/>
          <a:stretch>
            <a:fillRect/>
          </a:stretch>
        </p:blipFill>
        <p:spPr>
          <a:xfrm>
            <a:off x="31329" y="3520096"/>
            <a:ext cx="3339265" cy="3115118"/>
          </a:xfrm>
          <a:prstGeom prst="rect">
            <a:avLst/>
          </a:prstGeom>
          <a:ln w="76200">
            <a:solidFill>
              <a:srgbClr val="2806BA"/>
            </a:solidFill>
          </a:ln>
        </p:spPr>
      </p:pic>
      <p:pic>
        <p:nvPicPr>
          <p:cNvPr id="13" name="Picture 12">
            <a:extLst>
              <a:ext uri="{FF2B5EF4-FFF2-40B4-BE49-F238E27FC236}">
                <a16:creationId xmlns:a16="http://schemas.microsoft.com/office/drawing/2014/main" id="{67B92C18-B4F5-4D8F-8AA3-FFEC5FF2461E}"/>
              </a:ext>
            </a:extLst>
          </p:cNvPr>
          <p:cNvPicPr>
            <a:picLocks noChangeAspect="1"/>
          </p:cNvPicPr>
          <p:nvPr/>
        </p:nvPicPr>
        <p:blipFill>
          <a:blip r:embed="rId3"/>
          <a:stretch>
            <a:fillRect/>
          </a:stretch>
        </p:blipFill>
        <p:spPr>
          <a:xfrm>
            <a:off x="4732554" y="4836754"/>
            <a:ext cx="2075480" cy="1894855"/>
          </a:xfrm>
          <a:prstGeom prst="rect">
            <a:avLst/>
          </a:prstGeom>
          <a:ln w="76200">
            <a:solidFill>
              <a:srgbClr val="2806BA"/>
            </a:solidFill>
          </a:ln>
        </p:spPr>
      </p:pic>
      <p:pic>
        <p:nvPicPr>
          <p:cNvPr id="15" name="Picture 14">
            <a:extLst>
              <a:ext uri="{FF2B5EF4-FFF2-40B4-BE49-F238E27FC236}">
                <a16:creationId xmlns:a16="http://schemas.microsoft.com/office/drawing/2014/main" id="{FC3C768D-42B8-4AD0-AC2C-B822963F340C}"/>
              </a:ext>
            </a:extLst>
          </p:cNvPr>
          <p:cNvPicPr>
            <a:picLocks noChangeAspect="1"/>
          </p:cNvPicPr>
          <p:nvPr/>
        </p:nvPicPr>
        <p:blipFill>
          <a:blip r:embed="rId4"/>
          <a:stretch>
            <a:fillRect/>
          </a:stretch>
        </p:blipFill>
        <p:spPr>
          <a:xfrm>
            <a:off x="8276254" y="3532060"/>
            <a:ext cx="3819065" cy="3091189"/>
          </a:xfrm>
          <a:prstGeom prst="rect">
            <a:avLst/>
          </a:prstGeom>
          <a:ln w="76200">
            <a:solidFill>
              <a:srgbClr val="2806BA"/>
            </a:solidFill>
          </a:ln>
        </p:spPr>
      </p:pic>
      <p:pic>
        <p:nvPicPr>
          <p:cNvPr id="17" name="Picture 16">
            <a:extLst>
              <a:ext uri="{FF2B5EF4-FFF2-40B4-BE49-F238E27FC236}">
                <a16:creationId xmlns:a16="http://schemas.microsoft.com/office/drawing/2014/main" id="{4D3C9257-1A23-4099-AB4B-E5D25F86098B}"/>
              </a:ext>
            </a:extLst>
          </p:cNvPr>
          <p:cNvPicPr>
            <a:picLocks noChangeAspect="1"/>
          </p:cNvPicPr>
          <p:nvPr/>
        </p:nvPicPr>
        <p:blipFill>
          <a:blip r:embed="rId5"/>
          <a:stretch>
            <a:fillRect/>
          </a:stretch>
        </p:blipFill>
        <p:spPr>
          <a:xfrm>
            <a:off x="3913891" y="960762"/>
            <a:ext cx="2351559" cy="2007810"/>
          </a:xfrm>
          <a:prstGeom prst="rect">
            <a:avLst/>
          </a:prstGeom>
          <a:ln w="76200">
            <a:solidFill>
              <a:srgbClr val="2806BA"/>
            </a:solidFill>
          </a:ln>
        </p:spPr>
      </p:pic>
      <p:sp>
        <p:nvSpPr>
          <p:cNvPr id="18" name="TextBox 17">
            <a:extLst>
              <a:ext uri="{FF2B5EF4-FFF2-40B4-BE49-F238E27FC236}">
                <a16:creationId xmlns:a16="http://schemas.microsoft.com/office/drawing/2014/main" id="{7E1386EF-1333-45CB-9C5F-14D4A7E82A6B}"/>
              </a:ext>
            </a:extLst>
          </p:cNvPr>
          <p:cNvSpPr txBox="1"/>
          <p:nvPr/>
        </p:nvSpPr>
        <p:spPr>
          <a:xfrm>
            <a:off x="6394547" y="1225460"/>
            <a:ext cx="2012562" cy="1200329"/>
          </a:xfrm>
          <a:prstGeom prst="rect">
            <a:avLst/>
          </a:prstGeom>
          <a:solidFill>
            <a:srgbClr val="FFFF00"/>
          </a:solidFill>
          <a:ln w="76200">
            <a:solidFill>
              <a:srgbClr val="2806B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Calibri" panose="020F0502020204030204"/>
                <a:ea typeface="+mn-ea"/>
                <a:cs typeface="+mn-cs"/>
              </a:rPr>
              <a:t>Shoes must be closed toe and  have a back on them </a:t>
            </a:r>
          </a:p>
        </p:txBody>
      </p:sp>
      <p:pic>
        <p:nvPicPr>
          <p:cNvPr id="20" name="Picture 19">
            <a:extLst>
              <a:ext uri="{FF2B5EF4-FFF2-40B4-BE49-F238E27FC236}">
                <a16:creationId xmlns:a16="http://schemas.microsoft.com/office/drawing/2014/main" id="{095B9996-810A-4D97-A218-59EF596A7348}"/>
              </a:ext>
            </a:extLst>
          </p:cNvPr>
          <p:cNvPicPr>
            <a:picLocks noChangeAspect="1"/>
          </p:cNvPicPr>
          <p:nvPr/>
        </p:nvPicPr>
        <p:blipFill>
          <a:blip r:embed="rId6"/>
          <a:stretch>
            <a:fillRect/>
          </a:stretch>
        </p:blipFill>
        <p:spPr>
          <a:xfrm>
            <a:off x="8934162" y="1171935"/>
            <a:ext cx="2095506" cy="974594"/>
          </a:xfrm>
          <a:prstGeom prst="rect">
            <a:avLst/>
          </a:prstGeom>
          <a:ln w="76200">
            <a:solidFill>
              <a:srgbClr val="2806BA"/>
            </a:solidFill>
          </a:ln>
        </p:spPr>
      </p:pic>
      <p:sp>
        <p:nvSpPr>
          <p:cNvPr id="4" name="TextBox 3">
            <a:extLst>
              <a:ext uri="{FF2B5EF4-FFF2-40B4-BE49-F238E27FC236}">
                <a16:creationId xmlns:a16="http://schemas.microsoft.com/office/drawing/2014/main" id="{1526FBE7-5CCE-4C18-8148-6CCD423EEFE8}"/>
              </a:ext>
            </a:extLst>
          </p:cNvPr>
          <p:cNvSpPr txBox="1"/>
          <p:nvPr/>
        </p:nvSpPr>
        <p:spPr>
          <a:xfrm>
            <a:off x="3913891" y="3458714"/>
            <a:ext cx="3819065" cy="923330"/>
          </a:xfrm>
          <a:prstGeom prst="rect">
            <a:avLst/>
          </a:prstGeom>
          <a:solidFill>
            <a:srgbClr val="FF6600"/>
          </a:solidFill>
          <a:ln w="76200">
            <a:solidFill>
              <a:srgbClr val="2806B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Undershirts colors allowed are white, blue, orange, black and gray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8A217D1-121F-48BA-A929-10032E7238E9}"/>
              </a:ext>
            </a:extLst>
          </p:cNvPr>
          <p:cNvSpPr txBox="1"/>
          <p:nvPr/>
        </p:nvSpPr>
        <p:spPr>
          <a:xfrm>
            <a:off x="106379" y="2968572"/>
            <a:ext cx="2363980" cy="369332"/>
          </a:xfrm>
          <a:prstGeom prst="rect">
            <a:avLst/>
          </a:prstGeom>
          <a:solidFill>
            <a:srgbClr val="3900AC"/>
          </a:solidFill>
          <a:ln w="76200">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School Hours 8:05-3:15</a:t>
            </a:r>
          </a:p>
        </p:txBody>
      </p:sp>
      <p:pic>
        <p:nvPicPr>
          <p:cNvPr id="7" name="Picture 6">
            <a:extLst>
              <a:ext uri="{FF2B5EF4-FFF2-40B4-BE49-F238E27FC236}">
                <a16:creationId xmlns:a16="http://schemas.microsoft.com/office/drawing/2014/main" id="{0F8F0109-A924-4DF0-AAB4-335BBFFC99BD}"/>
              </a:ext>
            </a:extLst>
          </p:cNvPr>
          <p:cNvPicPr>
            <a:picLocks noChangeAspect="1"/>
          </p:cNvPicPr>
          <p:nvPr/>
        </p:nvPicPr>
        <p:blipFill>
          <a:blip r:embed="rId7"/>
          <a:stretch>
            <a:fillRect/>
          </a:stretch>
        </p:blipFill>
        <p:spPr>
          <a:xfrm>
            <a:off x="106379" y="10156"/>
            <a:ext cx="2798835" cy="2783987"/>
          </a:xfrm>
          <a:prstGeom prst="rect">
            <a:avLst/>
          </a:prstGeom>
        </p:spPr>
      </p:pic>
      <p:sp>
        <p:nvSpPr>
          <p:cNvPr id="8" name="Rectangle 7">
            <a:extLst>
              <a:ext uri="{FF2B5EF4-FFF2-40B4-BE49-F238E27FC236}">
                <a16:creationId xmlns:a16="http://schemas.microsoft.com/office/drawing/2014/main" id="{A91A8DF3-0A96-4C7C-89EE-87CA5F177957}"/>
              </a:ext>
            </a:extLst>
          </p:cNvPr>
          <p:cNvSpPr/>
          <p:nvPr/>
        </p:nvSpPr>
        <p:spPr>
          <a:xfrm>
            <a:off x="1700961" y="2097855"/>
            <a:ext cx="2363980" cy="655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7</a:t>
            </a:r>
            <a:r>
              <a:rPr lang="en-US" sz="1400" baseline="30000" dirty="0"/>
              <a:t>th</a:t>
            </a:r>
            <a:r>
              <a:rPr lang="en-US" sz="1400" dirty="0"/>
              <a:t> &amp; 8</a:t>
            </a:r>
            <a:r>
              <a:rPr lang="en-US" sz="1400" baseline="30000" dirty="0"/>
              <a:t>th</a:t>
            </a:r>
            <a:r>
              <a:rPr lang="en-US" sz="1400" dirty="0"/>
              <a:t> Grade scholars wear white and orange polo shirts</a:t>
            </a:r>
          </a:p>
        </p:txBody>
      </p:sp>
    </p:spTree>
    <p:extLst>
      <p:ext uri="{BB962C8B-B14F-4D97-AF65-F5344CB8AC3E}">
        <p14:creationId xmlns:p14="http://schemas.microsoft.com/office/powerpoint/2010/main" val="1047677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44EA0-3F4F-4E43-BD61-F2EADA5269A5}"/>
              </a:ext>
            </a:extLst>
          </p:cNvPr>
          <p:cNvSpPr>
            <a:spLocks noGrp="1"/>
          </p:cNvSpPr>
          <p:nvPr>
            <p:ph type="title"/>
          </p:nvPr>
        </p:nvSpPr>
        <p:spPr>
          <a:xfrm>
            <a:off x="838200" y="47300"/>
            <a:ext cx="10515600" cy="1325563"/>
          </a:xfrm>
        </p:spPr>
        <p:txBody>
          <a:bodyPr/>
          <a:lstStyle/>
          <a:p>
            <a:pPr algn="ctr"/>
            <a:r>
              <a:rPr lang="en-US" b="1" dirty="0">
                <a:solidFill>
                  <a:schemeClr val="accent1">
                    <a:lumMod val="75000"/>
                  </a:schemeClr>
                </a:solidFill>
              </a:rPr>
              <a:t>What students don’t wear!</a:t>
            </a:r>
          </a:p>
        </p:txBody>
      </p:sp>
      <p:pic>
        <p:nvPicPr>
          <p:cNvPr id="5" name="Content Placeholder 4">
            <a:extLst>
              <a:ext uri="{FF2B5EF4-FFF2-40B4-BE49-F238E27FC236}">
                <a16:creationId xmlns:a16="http://schemas.microsoft.com/office/drawing/2014/main" id="{84EBD2D8-D49B-4E87-9086-F57ED8D01DEE}"/>
              </a:ext>
            </a:extLst>
          </p:cNvPr>
          <p:cNvPicPr>
            <a:picLocks noGrp="1" noChangeAspect="1"/>
          </p:cNvPicPr>
          <p:nvPr>
            <p:ph idx="1"/>
          </p:nvPr>
        </p:nvPicPr>
        <p:blipFill>
          <a:blip r:embed="rId2"/>
          <a:stretch>
            <a:fillRect/>
          </a:stretch>
        </p:blipFill>
        <p:spPr>
          <a:xfrm>
            <a:off x="512674" y="1530221"/>
            <a:ext cx="3022779" cy="1325563"/>
          </a:xfrm>
          <a:ln w="28575">
            <a:solidFill>
              <a:srgbClr val="2806BA"/>
            </a:solidFill>
          </a:ln>
        </p:spPr>
      </p:pic>
      <p:pic>
        <p:nvPicPr>
          <p:cNvPr id="7" name="Picture 6">
            <a:extLst>
              <a:ext uri="{FF2B5EF4-FFF2-40B4-BE49-F238E27FC236}">
                <a16:creationId xmlns:a16="http://schemas.microsoft.com/office/drawing/2014/main" id="{3F21914A-6D03-402C-A6DA-E12CC02C617D}"/>
              </a:ext>
            </a:extLst>
          </p:cNvPr>
          <p:cNvPicPr>
            <a:picLocks noChangeAspect="1"/>
          </p:cNvPicPr>
          <p:nvPr/>
        </p:nvPicPr>
        <p:blipFill>
          <a:blip r:embed="rId3"/>
          <a:stretch>
            <a:fillRect/>
          </a:stretch>
        </p:blipFill>
        <p:spPr>
          <a:xfrm>
            <a:off x="472653" y="3134668"/>
            <a:ext cx="3022779" cy="1567961"/>
          </a:xfrm>
          <a:prstGeom prst="rect">
            <a:avLst/>
          </a:prstGeom>
          <a:ln w="28575">
            <a:solidFill>
              <a:srgbClr val="2806BA"/>
            </a:solidFill>
          </a:ln>
        </p:spPr>
      </p:pic>
      <p:pic>
        <p:nvPicPr>
          <p:cNvPr id="9" name="Picture 8">
            <a:extLst>
              <a:ext uri="{FF2B5EF4-FFF2-40B4-BE49-F238E27FC236}">
                <a16:creationId xmlns:a16="http://schemas.microsoft.com/office/drawing/2014/main" id="{AF774DB3-C5B5-4FE2-8395-0F7120279303}"/>
              </a:ext>
            </a:extLst>
          </p:cNvPr>
          <p:cNvPicPr>
            <a:picLocks noChangeAspect="1"/>
          </p:cNvPicPr>
          <p:nvPr/>
        </p:nvPicPr>
        <p:blipFill>
          <a:blip r:embed="rId4"/>
          <a:stretch>
            <a:fillRect/>
          </a:stretch>
        </p:blipFill>
        <p:spPr>
          <a:xfrm>
            <a:off x="472653" y="4786462"/>
            <a:ext cx="3022779" cy="1593308"/>
          </a:xfrm>
          <a:prstGeom prst="rect">
            <a:avLst/>
          </a:prstGeom>
          <a:ln w="28575">
            <a:solidFill>
              <a:srgbClr val="2806BA"/>
            </a:solidFill>
          </a:ln>
        </p:spPr>
      </p:pic>
      <p:pic>
        <p:nvPicPr>
          <p:cNvPr id="13" name="Picture 12">
            <a:extLst>
              <a:ext uri="{FF2B5EF4-FFF2-40B4-BE49-F238E27FC236}">
                <a16:creationId xmlns:a16="http://schemas.microsoft.com/office/drawing/2014/main" id="{DF046D7B-1065-4724-BED5-590C9D5C1344}"/>
              </a:ext>
            </a:extLst>
          </p:cNvPr>
          <p:cNvPicPr>
            <a:picLocks noChangeAspect="1"/>
          </p:cNvPicPr>
          <p:nvPr/>
        </p:nvPicPr>
        <p:blipFill>
          <a:blip r:embed="rId5"/>
          <a:stretch>
            <a:fillRect/>
          </a:stretch>
        </p:blipFill>
        <p:spPr>
          <a:xfrm>
            <a:off x="3780907" y="3134667"/>
            <a:ext cx="2626351" cy="2849554"/>
          </a:xfrm>
          <a:prstGeom prst="rect">
            <a:avLst/>
          </a:prstGeom>
          <a:ln w="28575">
            <a:solidFill>
              <a:srgbClr val="2806BA"/>
            </a:solidFill>
          </a:ln>
        </p:spPr>
      </p:pic>
      <p:pic>
        <p:nvPicPr>
          <p:cNvPr id="15" name="Picture 14">
            <a:extLst>
              <a:ext uri="{FF2B5EF4-FFF2-40B4-BE49-F238E27FC236}">
                <a16:creationId xmlns:a16="http://schemas.microsoft.com/office/drawing/2014/main" id="{3C470171-098F-404A-940E-DF6D18761893}"/>
              </a:ext>
            </a:extLst>
          </p:cNvPr>
          <p:cNvPicPr>
            <a:picLocks noChangeAspect="1"/>
          </p:cNvPicPr>
          <p:nvPr/>
        </p:nvPicPr>
        <p:blipFill>
          <a:blip r:embed="rId6"/>
          <a:stretch>
            <a:fillRect/>
          </a:stretch>
        </p:blipFill>
        <p:spPr>
          <a:xfrm>
            <a:off x="10573390" y="1855480"/>
            <a:ext cx="1359940" cy="3147039"/>
          </a:xfrm>
          <a:prstGeom prst="rect">
            <a:avLst/>
          </a:prstGeom>
          <a:ln w="28575">
            <a:solidFill>
              <a:srgbClr val="2806BA"/>
            </a:solidFill>
          </a:ln>
        </p:spPr>
      </p:pic>
      <p:pic>
        <p:nvPicPr>
          <p:cNvPr id="17" name="Picture 16">
            <a:extLst>
              <a:ext uri="{FF2B5EF4-FFF2-40B4-BE49-F238E27FC236}">
                <a16:creationId xmlns:a16="http://schemas.microsoft.com/office/drawing/2014/main" id="{35F0DAB7-3704-4928-A937-9F3650E7A9D5}"/>
              </a:ext>
            </a:extLst>
          </p:cNvPr>
          <p:cNvPicPr>
            <a:picLocks noChangeAspect="1"/>
          </p:cNvPicPr>
          <p:nvPr/>
        </p:nvPicPr>
        <p:blipFill>
          <a:blip r:embed="rId7"/>
          <a:stretch>
            <a:fillRect/>
          </a:stretch>
        </p:blipFill>
        <p:spPr>
          <a:xfrm>
            <a:off x="8833586" y="3247692"/>
            <a:ext cx="1591900" cy="3183800"/>
          </a:xfrm>
          <a:prstGeom prst="rect">
            <a:avLst/>
          </a:prstGeom>
          <a:ln w="28575">
            <a:solidFill>
              <a:srgbClr val="2806BA"/>
            </a:solidFill>
          </a:ln>
        </p:spPr>
      </p:pic>
      <p:pic>
        <p:nvPicPr>
          <p:cNvPr id="19" name="Picture 18">
            <a:extLst>
              <a:ext uri="{FF2B5EF4-FFF2-40B4-BE49-F238E27FC236}">
                <a16:creationId xmlns:a16="http://schemas.microsoft.com/office/drawing/2014/main" id="{05E905A2-DEC1-414B-9FC7-8000F499310F}"/>
              </a:ext>
            </a:extLst>
          </p:cNvPr>
          <p:cNvPicPr>
            <a:picLocks noChangeAspect="1"/>
          </p:cNvPicPr>
          <p:nvPr/>
        </p:nvPicPr>
        <p:blipFill>
          <a:blip r:embed="rId8"/>
          <a:stretch>
            <a:fillRect/>
          </a:stretch>
        </p:blipFill>
        <p:spPr>
          <a:xfrm>
            <a:off x="6921373" y="1372863"/>
            <a:ext cx="1591901" cy="2526720"/>
          </a:xfrm>
          <a:prstGeom prst="rect">
            <a:avLst/>
          </a:prstGeom>
          <a:ln w="28575">
            <a:solidFill>
              <a:srgbClr val="2806BA"/>
            </a:solidFill>
          </a:ln>
        </p:spPr>
      </p:pic>
      <p:pic>
        <p:nvPicPr>
          <p:cNvPr id="21" name="Picture 20">
            <a:extLst>
              <a:ext uri="{FF2B5EF4-FFF2-40B4-BE49-F238E27FC236}">
                <a16:creationId xmlns:a16="http://schemas.microsoft.com/office/drawing/2014/main" id="{18202A78-97B4-416F-8156-6AEB0D37B4AC}"/>
              </a:ext>
            </a:extLst>
          </p:cNvPr>
          <p:cNvPicPr>
            <a:picLocks noChangeAspect="1"/>
          </p:cNvPicPr>
          <p:nvPr/>
        </p:nvPicPr>
        <p:blipFill>
          <a:blip r:embed="rId9"/>
          <a:stretch>
            <a:fillRect/>
          </a:stretch>
        </p:blipFill>
        <p:spPr>
          <a:xfrm>
            <a:off x="6787834" y="4421903"/>
            <a:ext cx="1705213" cy="1562318"/>
          </a:xfrm>
          <a:prstGeom prst="rect">
            <a:avLst/>
          </a:prstGeom>
          <a:ln w="28575">
            <a:solidFill>
              <a:srgbClr val="2806BA"/>
            </a:solidFill>
          </a:ln>
        </p:spPr>
      </p:pic>
      <p:pic>
        <p:nvPicPr>
          <p:cNvPr id="23" name="Picture 22">
            <a:extLst>
              <a:ext uri="{FF2B5EF4-FFF2-40B4-BE49-F238E27FC236}">
                <a16:creationId xmlns:a16="http://schemas.microsoft.com/office/drawing/2014/main" id="{B1E92DC6-3D27-4A29-92B0-13DC465CA1D9}"/>
              </a:ext>
            </a:extLst>
          </p:cNvPr>
          <p:cNvPicPr>
            <a:picLocks noChangeAspect="1"/>
          </p:cNvPicPr>
          <p:nvPr/>
        </p:nvPicPr>
        <p:blipFill>
          <a:blip r:embed="rId10"/>
          <a:stretch>
            <a:fillRect/>
          </a:stretch>
        </p:blipFill>
        <p:spPr>
          <a:xfrm>
            <a:off x="356696" y="86240"/>
            <a:ext cx="1861563" cy="1371287"/>
          </a:xfrm>
          <a:prstGeom prst="rect">
            <a:avLst/>
          </a:prstGeom>
          <a:ln w="28575">
            <a:solidFill>
              <a:srgbClr val="3900AC"/>
            </a:solidFill>
          </a:ln>
        </p:spPr>
      </p:pic>
      <p:pic>
        <p:nvPicPr>
          <p:cNvPr id="25" name="Picture 24">
            <a:extLst>
              <a:ext uri="{FF2B5EF4-FFF2-40B4-BE49-F238E27FC236}">
                <a16:creationId xmlns:a16="http://schemas.microsoft.com/office/drawing/2014/main" id="{CC9E6A6C-DDEA-43B9-A979-6799C62314D1}"/>
              </a:ext>
            </a:extLst>
          </p:cNvPr>
          <p:cNvPicPr>
            <a:picLocks noChangeAspect="1"/>
          </p:cNvPicPr>
          <p:nvPr/>
        </p:nvPicPr>
        <p:blipFill>
          <a:blip r:embed="rId11"/>
          <a:stretch>
            <a:fillRect/>
          </a:stretch>
        </p:blipFill>
        <p:spPr>
          <a:xfrm>
            <a:off x="9973740" y="86241"/>
            <a:ext cx="1861563" cy="1256920"/>
          </a:xfrm>
          <a:prstGeom prst="rect">
            <a:avLst/>
          </a:prstGeom>
          <a:ln w="28575">
            <a:solidFill>
              <a:srgbClr val="2806BA"/>
            </a:solidFill>
          </a:ln>
        </p:spPr>
      </p:pic>
      <p:pic>
        <p:nvPicPr>
          <p:cNvPr id="27" name="Picture 26">
            <a:extLst>
              <a:ext uri="{FF2B5EF4-FFF2-40B4-BE49-F238E27FC236}">
                <a16:creationId xmlns:a16="http://schemas.microsoft.com/office/drawing/2014/main" id="{EFE69F7A-8744-4E15-B171-B0CED0838F42}"/>
              </a:ext>
            </a:extLst>
          </p:cNvPr>
          <p:cNvPicPr>
            <a:picLocks noChangeAspect="1"/>
          </p:cNvPicPr>
          <p:nvPr/>
        </p:nvPicPr>
        <p:blipFill>
          <a:blip r:embed="rId12"/>
          <a:stretch>
            <a:fillRect/>
          </a:stretch>
        </p:blipFill>
        <p:spPr>
          <a:xfrm>
            <a:off x="8792117" y="2019321"/>
            <a:ext cx="1667206" cy="878062"/>
          </a:xfrm>
          <a:prstGeom prst="rect">
            <a:avLst/>
          </a:prstGeom>
          <a:ln w="28575">
            <a:solidFill>
              <a:srgbClr val="2806BA"/>
            </a:solidFill>
          </a:ln>
        </p:spPr>
      </p:pic>
      <p:sp>
        <p:nvSpPr>
          <p:cNvPr id="16" name="TextBox 15">
            <a:extLst>
              <a:ext uri="{FF2B5EF4-FFF2-40B4-BE49-F238E27FC236}">
                <a16:creationId xmlns:a16="http://schemas.microsoft.com/office/drawing/2014/main" id="{0E9C3484-FC83-4F8B-B64B-3F2729B51759}"/>
              </a:ext>
            </a:extLst>
          </p:cNvPr>
          <p:cNvSpPr txBox="1"/>
          <p:nvPr/>
        </p:nvSpPr>
        <p:spPr>
          <a:xfrm>
            <a:off x="3912092" y="1003532"/>
            <a:ext cx="2363980" cy="369332"/>
          </a:xfrm>
          <a:prstGeom prst="rect">
            <a:avLst/>
          </a:prstGeom>
          <a:solidFill>
            <a:srgbClr val="3900AC"/>
          </a:solidFill>
          <a:ln w="76200">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School Hours 8:05-3:15</a:t>
            </a:r>
          </a:p>
        </p:txBody>
      </p:sp>
      <p:pic>
        <p:nvPicPr>
          <p:cNvPr id="18" name="Picture 17">
            <a:extLst>
              <a:ext uri="{FF2B5EF4-FFF2-40B4-BE49-F238E27FC236}">
                <a16:creationId xmlns:a16="http://schemas.microsoft.com/office/drawing/2014/main" id="{297C03E3-7323-4D68-8BA3-A64E32C8A0D8}"/>
              </a:ext>
            </a:extLst>
          </p:cNvPr>
          <p:cNvPicPr>
            <a:picLocks noChangeAspect="1"/>
          </p:cNvPicPr>
          <p:nvPr/>
        </p:nvPicPr>
        <p:blipFill>
          <a:blip r:embed="rId13"/>
          <a:stretch>
            <a:fillRect/>
          </a:stretch>
        </p:blipFill>
        <p:spPr>
          <a:xfrm>
            <a:off x="4180660" y="1661630"/>
            <a:ext cx="2095505" cy="974593"/>
          </a:xfrm>
          <a:prstGeom prst="rect">
            <a:avLst/>
          </a:prstGeom>
          <a:ln w="76200">
            <a:solidFill>
              <a:srgbClr val="2806BA"/>
            </a:solidFill>
          </a:ln>
        </p:spPr>
      </p:pic>
    </p:spTree>
    <p:extLst>
      <p:ext uri="{BB962C8B-B14F-4D97-AF65-F5344CB8AC3E}">
        <p14:creationId xmlns:p14="http://schemas.microsoft.com/office/powerpoint/2010/main" val="16659243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C0E0A8-29EA-05EE-D65D-D59089B6A86C}"/>
              </a:ext>
            </a:extLst>
          </p:cNvPr>
          <p:cNvSpPr>
            <a:spLocks noGrp="1"/>
          </p:cNvSpPr>
          <p:nvPr>
            <p:ph type="title"/>
          </p:nvPr>
        </p:nvSpPr>
        <p:spPr>
          <a:xfrm>
            <a:off x="640080" y="325369"/>
            <a:ext cx="4368602" cy="1956841"/>
          </a:xfrm>
        </p:spPr>
        <p:txBody>
          <a:bodyPr anchor="b">
            <a:normAutofit/>
          </a:bodyPr>
          <a:lstStyle/>
          <a:p>
            <a:pPr algn="ctr"/>
            <a:r>
              <a:rPr lang="en-US" sz="5400" b="1" dirty="0"/>
              <a:t>UNIFORM DISCOUNTS</a:t>
            </a:r>
          </a:p>
        </p:txBody>
      </p:sp>
      <p:sp>
        <p:nvSpPr>
          <p:cNvPr id="51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preview">
            <a:extLst>
              <a:ext uri="{FF2B5EF4-FFF2-40B4-BE49-F238E27FC236}">
                <a16:creationId xmlns:a16="http://schemas.microsoft.com/office/drawing/2014/main" id="{13859312-6DAB-2EE0-3FE9-4F65986EF8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r="108" b="-1"/>
          <a:stretch/>
        </p:blipFill>
        <p:spPr bwMode="auto">
          <a:xfrm>
            <a:off x="5310177" y="-159488"/>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Flowchart: Connector 3">
            <a:extLst>
              <a:ext uri="{FF2B5EF4-FFF2-40B4-BE49-F238E27FC236}">
                <a16:creationId xmlns:a16="http://schemas.microsoft.com/office/drawing/2014/main" id="{669E1D9B-F064-8EEE-180C-F37C3B98F8B2}"/>
              </a:ext>
            </a:extLst>
          </p:cNvPr>
          <p:cNvSpPr/>
          <p:nvPr/>
        </p:nvSpPr>
        <p:spPr>
          <a:xfrm>
            <a:off x="809626" y="2910066"/>
            <a:ext cx="3305174" cy="2682555"/>
          </a:xfrm>
          <a:prstGeom prst="flowChartConnector">
            <a:avLst/>
          </a:prstGeom>
          <a:solidFill>
            <a:schemeClr val="tx1">
              <a:lumMod val="75000"/>
              <a:lumOff val="2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000" dirty="0"/>
              <a:t>Don’t forget to stop by the uniform table</a:t>
            </a:r>
          </a:p>
        </p:txBody>
      </p:sp>
      <p:sp>
        <p:nvSpPr>
          <p:cNvPr id="3" name="Rectangle 2">
            <a:extLst>
              <a:ext uri="{FF2B5EF4-FFF2-40B4-BE49-F238E27FC236}">
                <a16:creationId xmlns:a16="http://schemas.microsoft.com/office/drawing/2014/main" id="{25281D07-7902-EE90-2212-B0E0519E8987}"/>
              </a:ext>
            </a:extLst>
          </p:cNvPr>
          <p:cNvSpPr/>
          <p:nvPr/>
        </p:nvSpPr>
        <p:spPr>
          <a:xfrm>
            <a:off x="5975497" y="2872899"/>
            <a:ext cx="5884767" cy="29771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30 Off Images – Browse 34,301 Stock ...">
            <a:extLst>
              <a:ext uri="{FF2B5EF4-FFF2-40B4-BE49-F238E27FC236}">
                <a16:creationId xmlns:a16="http://schemas.microsoft.com/office/drawing/2014/main" id="{ED623B2B-8267-0634-BBF4-6913152D9D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19777" y="2910066"/>
            <a:ext cx="3880883" cy="25825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BA9B394-208E-A7C1-9843-C53DB09D5780}"/>
              </a:ext>
            </a:extLst>
          </p:cNvPr>
          <p:cNvSpPr/>
          <p:nvPr/>
        </p:nvSpPr>
        <p:spPr>
          <a:xfrm>
            <a:off x="6273209" y="5850015"/>
            <a:ext cx="4890977" cy="7209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This excludes P.E. Uniforms</a:t>
            </a:r>
          </a:p>
        </p:txBody>
      </p:sp>
    </p:spTree>
    <p:extLst>
      <p:ext uri="{BB962C8B-B14F-4D97-AF65-F5344CB8AC3E}">
        <p14:creationId xmlns:p14="http://schemas.microsoft.com/office/powerpoint/2010/main" val="13654478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36"/>
          <p:cNvSpPr txBox="1">
            <a:spLocks noGrp="1"/>
          </p:cNvSpPr>
          <p:nvPr>
            <p:ph type="subTitle" idx="1"/>
          </p:nvPr>
        </p:nvSpPr>
        <p:spPr>
          <a:xfrm>
            <a:off x="3865206" y="4561109"/>
            <a:ext cx="4597167" cy="1284800"/>
          </a:xfrm>
          <a:prstGeom prst="rect">
            <a:avLst/>
          </a:prstGeom>
        </p:spPr>
        <p:txBody>
          <a:bodyPr spcFirstLastPara="1" vert="horz" wrap="square" lIns="121900" tIns="121900" rIns="121900" bIns="121900" rtlCol="0" anchor="t" anchorCtr="0">
            <a:noAutofit/>
          </a:bodyPr>
          <a:lstStyle/>
          <a:p>
            <a:pPr marL="0" indent="0"/>
            <a:r>
              <a:rPr lang="en-US" sz="3200" b="1" dirty="0">
                <a:latin typeface="Jumble" panose="020B0604020202020204" pitchFamily="2" charset="0"/>
              </a:rPr>
              <a:t>CELL PHONE POLICY</a:t>
            </a:r>
            <a:endParaRPr sz="3200" b="1" dirty="0">
              <a:latin typeface="Jumble" panose="020B0604020202020204" pitchFamily="2" charset="0"/>
            </a:endParaRPr>
          </a:p>
        </p:txBody>
      </p:sp>
      <p:pic>
        <p:nvPicPr>
          <p:cNvPr id="2" name="Picture 1">
            <a:extLst>
              <a:ext uri="{FF2B5EF4-FFF2-40B4-BE49-F238E27FC236}">
                <a16:creationId xmlns:a16="http://schemas.microsoft.com/office/drawing/2014/main" id="{28697BF1-2852-5364-D687-720FF1F17378}"/>
              </a:ext>
            </a:extLst>
          </p:cNvPr>
          <p:cNvPicPr>
            <a:picLocks noChangeAspect="1"/>
          </p:cNvPicPr>
          <p:nvPr/>
        </p:nvPicPr>
        <p:blipFill>
          <a:blip r:embed="rId3"/>
          <a:stretch>
            <a:fillRect/>
          </a:stretch>
        </p:blipFill>
        <p:spPr>
          <a:xfrm>
            <a:off x="-731961" y="-483777"/>
            <a:ext cx="4597167" cy="4246151"/>
          </a:xfrm>
          <a:prstGeom prst="rect">
            <a:avLst/>
          </a:prstGeom>
        </p:spPr>
      </p:pic>
      <p:pic>
        <p:nvPicPr>
          <p:cNvPr id="5122" name="Picture 2" descr="Image result for cell phone clipart">
            <a:extLst>
              <a:ext uri="{FF2B5EF4-FFF2-40B4-BE49-F238E27FC236}">
                <a16:creationId xmlns:a16="http://schemas.microsoft.com/office/drawing/2014/main" id="{AF8CAF68-3666-2639-2E15-274EDDB93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284" y="1062446"/>
            <a:ext cx="3310916" cy="3380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7604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06E8B9A-2C3D-C140-882E-E025830D0D27}"/>
              </a:ext>
            </a:extLst>
          </p:cNvPr>
          <p:cNvSpPr>
            <a:spLocks noGrp="1"/>
          </p:cNvSpPr>
          <p:nvPr>
            <p:ph type="title" idx="4294967295"/>
          </p:nvPr>
        </p:nvSpPr>
        <p:spPr>
          <a:xfrm>
            <a:off x="637891" y="386673"/>
            <a:ext cx="3049945" cy="3071906"/>
          </a:xfrm>
        </p:spPr>
        <p:txBody>
          <a:bodyPr vert="horz" lIns="91440" tIns="45720" rIns="91440" bIns="45720" rtlCol="0" anchor="t">
            <a:normAutofit/>
          </a:bodyPr>
          <a:lstStyle/>
          <a:p>
            <a:r>
              <a:rPr lang="en-US" sz="4000" kern="1200" dirty="0">
                <a:solidFill>
                  <a:srgbClr val="FFFFFF"/>
                </a:solidFill>
                <a:latin typeface="Amasis MT Pro Black" panose="02040A04050005020304" pitchFamily="18" charset="0"/>
              </a:rPr>
              <a:t>BMS Bell Schedule</a:t>
            </a:r>
          </a:p>
        </p:txBody>
      </p:sp>
      <p:pic>
        <p:nvPicPr>
          <p:cNvPr id="5" name="Picture 4">
            <a:extLst>
              <a:ext uri="{FF2B5EF4-FFF2-40B4-BE49-F238E27FC236}">
                <a16:creationId xmlns:a16="http://schemas.microsoft.com/office/drawing/2014/main" id="{191314F4-3B25-500F-DD66-E77443849CC7}"/>
              </a:ext>
            </a:extLst>
          </p:cNvPr>
          <p:cNvPicPr>
            <a:picLocks noChangeAspect="1"/>
          </p:cNvPicPr>
          <p:nvPr/>
        </p:nvPicPr>
        <p:blipFill>
          <a:blip r:embed="rId2"/>
          <a:stretch>
            <a:fillRect/>
          </a:stretch>
        </p:blipFill>
        <p:spPr>
          <a:xfrm>
            <a:off x="5056777" y="0"/>
            <a:ext cx="5788432" cy="6795000"/>
          </a:xfrm>
          <a:prstGeom prst="rect">
            <a:avLst/>
          </a:prstGeom>
        </p:spPr>
      </p:pic>
      <p:pic>
        <p:nvPicPr>
          <p:cNvPr id="6" name="Picture 5">
            <a:extLst>
              <a:ext uri="{FF2B5EF4-FFF2-40B4-BE49-F238E27FC236}">
                <a16:creationId xmlns:a16="http://schemas.microsoft.com/office/drawing/2014/main" id="{DE8C6E0A-545A-EC48-65F8-FCA9F5401B37}"/>
              </a:ext>
            </a:extLst>
          </p:cNvPr>
          <p:cNvPicPr>
            <a:picLocks noChangeAspect="1"/>
          </p:cNvPicPr>
          <p:nvPr/>
        </p:nvPicPr>
        <p:blipFill>
          <a:blip r:embed="rId3"/>
          <a:stretch>
            <a:fillRect/>
          </a:stretch>
        </p:blipFill>
        <p:spPr>
          <a:xfrm>
            <a:off x="-1693163" y="1084521"/>
            <a:ext cx="7424929" cy="6858000"/>
          </a:xfrm>
          <a:prstGeom prst="rect">
            <a:avLst/>
          </a:prstGeom>
        </p:spPr>
      </p:pic>
    </p:spTree>
    <p:extLst>
      <p:ext uri="{BB962C8B-B14F-4D97-AF65-F5344CB8AC3E}">
        <p14:creationId xmlns:p14="http://schemas.microsoft.com/office/powerpoint/2010/main" val="3722672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C94918-E5F5-4D6D-BCCB-B7D9E9E57FD0}"/>
              </a:ext>
            </a:extLst>
          </p:cNvPr>
          <p:cNvSpPr/>
          <p:nvPr/>
        </p:nvSpPr>
        <p:spPr>
          <a:xfrm>
            <a:off x="1076234" y="6260462"/>
            <a:ext cx="9993732" cy="481725"/>
          </a:xfrm>
          <a:prstGeom prst="rect">
            <a:avLst/>
          </a:prstGeom>
          <a:noFill/>
          <a:ln w="19050" cap="rnd"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rebuchet MS" panose="020B0603020202020204"/>
                <a:ea typeface="+mn-ea"/>
                <a:cs typeface="+mn-cs"/>
              </a:rPr>
              <a:t>“THE RACE TO EXCELLENCE HAS NO FINISH LINE”</a:t>
            </a:r>
          </a:p>
        </p:txBody>
      </p:sp>
      <p:pic>
        <p:nvPicPr>
          <p:cNvPr id="2050" name="Picture 2" descr="How to Use Tutoring for Your Future ...">
            <a:extLst>
              <a:ext uri="{FF2B5EF4-FFF2-40B4-BE49-F238E27FC236}">
                <a16:creationId xmlns:a16="http://schemas.microsoft.com/office/drawing/2014/main" id="{17AAC48A-D411-61B3-3C9A-5FBDB142B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121"/>
            <a:ext cx="11887200" cy="634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23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074" name="Picture 2" descr="PTSA - Overlea High">
            <a:extLst>
              <a:ext uri="{FF2B5EF4-FFF2-40B4-BE49-F238E27FC236}">
                <a16:creationId xmlns:a16="http://schemas.microsoft.com/office/drawing/2014/main" id="{030A16C7-4BA7-4CC5-8689-2E530A4DA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577" y="148424"/>
            <a:ext cx="8837323" cy="36152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E5948E7-FD18-4DFA-AAEF-D45B90080B8F}"/>
              </a:ext>
            </a:extLst>
          </p:cNvPr>
          <p:cNvSpPr/>
          <p:nvPr/>
        </p:nvSpPr>
        <p:spPr>
          <a:xfrm>
            <a:off x="1030577" y="4370567"/>
            <a:ext cx="9446150" cy="1757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uLnTx/>
                <a:uFillTx/>
                <a:latin typeface="Berlin Sans FB Demi" panose="020E0802020502020306" pitchFamily="34" charset="0"/>
                <a:ea typeface="+mn-ea"/>
                <a:cs typeface="+mn-cs"/>
              </a:rPr>
              <a:t>PTS</a:t>
            </a:r>
            <a:r>
              <a:rPr lang="en-US" sz="6000" dirty="0">
                <a:solidFill>
                  <a:srgbClr val="0070C0"/>
                </a:solidFill>
                <a:latin typeface="Berlin Sans FB Demi" panose="020E0802020502020306" pitchFamily="34" charset="0"/>
              </a:rPr>
              <a:t>O</a:t>
            </a:r>
            <a:r>
              <a:rPr kumimoji="0" lang="en-US" sz="6000" b="0" i="0" u="none" strike="noStrike" kern="1200" cap="none" spc="0" normalizeH="0" baseline="0" noProof="0" dirty="0">
                <a:ln>
                  <a:noFill/>
                </a:ln>
                <a:solidFill>
                  <a:srgbClr val="0070C0"/>
                </a:solidFill>
                <a:effectLst/>
                <a:uLnTx/>
                <a:uFillTx/>
                <a:latin typeface="Berlin Sans FB Demi" panose="020E0802020502020306" pitchFamily="34" charset="0"/>
                <a:ea typeface="+mn-ea"/>
                <a:cs typeface="+mn-cs"/>
              </a:rPr>
              <a:t> UPDATES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rPr>
              <a:t>JULIE ROBERTS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4472C4"/>
                </a:solidFill>
                <a:effectLst/>
                <a:uLnTx/>
                <a:uFillTx/>
                <a:latin typeface="Bahnschrift Light Condensed" panose="020B0502040204020203" pitchFamily="34" charset="0"/>
                <a:ea typeface="+mn-ea"/>
                <a:cs typeface="+mn-cs"/>
              </a:rPr>
              <a:t>PTSO 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If you have questions, contact  Jules Roberts at jules38016@aol.com</a:t>
            </a:r>
            <a:endParaRPr kumimoji="0" lang="en-US" sz="2400" b="1" i="1"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endParaRPr>
          </a:p>
        </p:txBody>
      </p:sp>
      <p:pic>
        <p:nvPicPr>
          <p:cNvPr id="3" name="Picture 2" descr="A picture containing logo&#10;&#10;Description automatically generated">
            <a:extLst>
              <a:ext uri="{FF2B5EF4-FFF2-40B4-BE49-F238E27FC236}">
                <a16:creationId xmlns:a16="http://schemas.microsoft.com/office/drawing/2014/main" id="{7A7AD968-DD1C-BE2B-9B29-E99A81A5BD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5149" y="4948837"/>
            <a:ext cx="2066924" cy="1909163"/>
          </a:xfrm>
          <a:prstGeom prst="rect">
            <a:avLst/>
          </a:prstGeom>
          <a:noFill/>
        </p:spPr>
      </p:pic>
      <p:sp>
        <p:nvSpPr>
          <p:cNvPr id="4" name="Rectangle 3">
            <a:extLst>
              <a:ext uri="{FF2B5EF4-FFF2-40B4-BE49-F238E27FC236}">
                <a16:creationId xmlns:a16="http://schemas.microsoft.com/office/drawing/2014/main" id="{51EC84CB-750C-21C4-BEC5-176D21C67608}"/>
              </a:ext>
            </a:extLst>
          </p:cNvPr>
          <p:cNvSpPr/>
          <p:nvPr/>
        </p:nvSpPr>
        <p:spPr>
          <a:xfrm>
            <a:off x="304800" y="6410325"/>
            <a:ext cx="10048875" cy="32479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NEXT EVENT: “Monster Mash” – Oct. 18</a:t>
            </a:r>
            <a:r>
              <a:rPr lang="en-US" sz="2400" b="1" baseline="30000" dirty="0"/>
              <a:t>th</a:t>
            </a:r>
            <a:r>
              <a:rPr lang="en-US" sz="2400" b="1" dirty="0"/>
              <a:t> @6:30 – 8:30 p.m. </a:t>
            </a:r>
          </a:p>
        </p:txBody>
      </p:sp>
      <p:sp>
        <p:nvSpPr>
          <p:cNvPr id="5" name="Rectangle 4">
            <a:extLst>
              <a:ext uri="{FF2B5EF4-FFF2-40B4-BE49-F238E27FC236}">
                <a16:creationId xmlns:a16="http://schemas.microsoft.com/office/drawing/2014/main" id="{4B3076F2-6ABB-9E35-F083-9F483F523A24}"/>
              </a:ext>
            </a:extLst>
          </p:cNvPr>
          <p:cNvSpPr/>
          <p:nvPr/>
        </p:nvSpPr>
        <p:spPr>
          <a:xfrm>
            <a:off x="4981575" y="523876"/>
            <a:ext cx="4057650" cy="1219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b="1" dirty="0">
                <a:solidFill>
                  <a:schemeClr val="tx1"/>
                </a:solidFill>
                <a:latin typeface="Amasis MT Pro Black" panose="02040A04050005020304" pitchFamily="18" charset="0"/>
                <a:cs typeface="Aharoni" panose="02010803020104030203" pitchFamily="2" charset="-79"/>
              </a:rPr>
              <a:t>PTSO</a:t>
            </a:r>
          </a:p>
        </p:txBody>
      </p:sp>
    </p:spTree>
    <p:extLst>
      <p:ext uri="{BB962C8B-B14F-4D97-AF65-F5344CB8AC3E}">
        <p14:creationId xmlns:p14="http://schemas.microsoft.com/office/powerpoint/2010/main" val="3552269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874E9D-551B-0607-8877-5341076DC3DD}"/>
              </a:ext>
            </a:extLst>
          </p:cNvPr>
          <p:cNvSpPr/>
          <p:nvPr/>
        </p:nvSpPr>
        <p:spPr>
          <a:xfrm>
            <a:off x="1352550" y="259587"/>
            <a:ext cx="9906000" cy="10096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srgbClr val="FFFFFF"/>
                </a:solidFill>
                <a:latin typeface="Arial"/>
              </a:rPr>
              <a:t>TEACHER TUTORING SCHEDULE</a:t>
            </a:r>
            <a:endParaRPr kumimoji="0" lang="en-US" sz="40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56D70613-9FD7-A69B-04A1-BEC76DEE3244}"/>
              </a:ext>
            </a:extLst>
          </p:cNvPr>
          <p:cNvSpPr/>
          <p:nvPr/>
        </p:nvSpPr>
        <p:spPr>
          <a:xfrm>
            <a:off x="381000" y="1269237"/>
            <a:ext cx="1143000" cy="27381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75C5B8B-9AD1-2BC3-47F4-244FF88485C2}"/>
              </a:ext>
            </a:extLst>
          </p:cNvPr>
          <p:cNvPicPr>
            <a:picLocks noChangeAspect="1"/>
          </p:cNvPicPr>
          <p:nvPr/>
        </p:nvPicPr>
        <p:blipFill>
          <a:blip r:embed="rId2"/>
          <a:stretch>
            <a:fillRect/>
          </a:stretch>
        </p:blipFill>
        <p:spPr>
          <a:xfrm>
            <a:off x="1850065" y="1269237"/>
            <a:ext cx="8729329" cy="5039386"/>
          </a:xfrm>
          <a:prstGeom prst="rect">
            <a:avLst/>
          </a:prstGeom>
        </p:spPr>
      </p:pic>
      <p:sp>
        <p:nvSpPr>
          <p:cNvPr id="8" name="Rectangle 7">
            <a:extLst>
              <a:ext uri="{FF2B5EF4-FFF2-40B4-BE49-F238E27FC236}">
                <a16:creationId xmlns:a16="http://schemas.microsoft.com/office/drawing/2014/main" id="{102EF288-E7EC-912D-6935-CAAC0937B0F3}"/>
              </a:ext>
            </a:extLst>
          </p:cNvPr>
          <p:cNvSpPr/>
          <p:nvPr/>
        </p:nvSpPr>
        <p:spPr>
          <a:xfrm>
            <a:off x="1307140" y="6144729"/>
            <a:ext cx="9577720" cy="453684"/>
          </a:xfrm>
          <a:prstGeom prst="rect">
            <a:avLst/>
          </a:prstGeom>
          <a:ln w="76200">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latin typeface="ADLaM Display" panose="02010000000000000000" pitchFamily="2" charset="0"/>
                <a:ea typeface="ADLaM Display" panose="02010000000000000000" pitchFamily="2" charset="0"/>
                <a:cs typeface="ADLaM Display" panose="02010000000000000000" pitchFamily="2" charset="0"/>
              </a:rPr>
              <a:t>COPIES OF THIS DOCUMENT ARE AT THE FRONT TABLE</a:t>
            </a:r>
          </a:p>
        </p:txBody>
      </p:sp>
    </p:spTree>
    <p:extLst>
      <p:ext uri="{BB962C8B-B14F-4D97-AF65-F5344CB8AC3E}">
        <p14:creationId xmlns:p14="http://schemas.microsoft.com/office/powerpoint/2010/main" val="3843368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635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6E8B9A-2C3D-C140-882E-E025830D0D27}"/>
              </a:ext>
            </a:extLst>
          </p:cNvPr>
          <p:cNvSpPr>
            <a:spLocks noGrp="1"/>
          </p:cNvSpPr>
          <p:nvPr>
            <p:ph type="title" idx="4294967295"/>
          </p:nvPr>
        </p:nvSpPr>
        <p:spPr>
          <a:xfrm>
            <a:off x="-11489" y="1542734"/>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Report Card Period</a:t>
            </a:r>
          </a:p>
        </p:txBody>
      </p:sp>
      <p:pic>
        <p:nvPicPr>
          <p:cNvPr id="5" name="Picture 4">
            <a:extLst>
              <a:ext uri="{FF2B5EF4-FFF2-40B4-BE49-F238E27FC236}">
                <a16:creationId xmlns:a16="http://schemas.microsoft.com/office/drawing/2014/main" id="{3037A840-CA64-286C-9A01-ACB3E1DE03AA}"/>
              </a:ext>
            </a:extLst>
          </p:cNvPr>
          <p:cNvPicPr>
            <a:picLocks noChangeAspect="1"/>
          </p:cNvPicPr>
          <p:nvPr/>
        </p:nvPicPr>
        <p:blipFill>
          <a:blip r:embed="rId2"/>
          <a:stretch>
            <a:fillRect/>
          </a:stretch>
        </p:blipFill>
        <p:spPr>
          <a:xfrm>
            <a:off x="2860466" y="744279"/>
            <a:ext cx="8850425" cy="4560592"/>
          </a:xfrm>
          <a:prstGeom prst="rect">
            <a:avLst/>
          </a:prstGeom>
        </p:spPr>
      </p:pic>
    </p:spTree>
    <p:extLst>
      <p:ext uri="{BB962C8B-B14F-4D97-AF65-F5344CB8AC3E}">
        <p14:creationId xmlns:p14="http://schemas.microsoft.com/office/powerpoint/2010/main" val="8911940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7CB46-5955-D813-5B9F-0460FFFD6227}"/>
              </a:ext>
            </a:extLst>
          </p:cNvPr>
          <p:cNvSpPr>
            <a:spLocks noGrp="1"/>
          </p:cNvSpPr>
          <p:nvPr>
            <p:ph type="title"/>
          </p:nvPr>
        </p:nvSpPr>
        <p:spPr>
          <a:xfrm>
            <a:off x="526188" y="182245"/>
            <a:ext cx="10515600" cy="1325563"/>
          </a:xfrm>
        </p:spPr>
        <p:txBody>
          <a:bodyPr>
            <a:normAutofit/>
          </a:bodyPr>
          <a:lstStyle/>
          <a:p>
            <a:r>
              <a:rPr lang="en-US" sz="5400" b="1" dirty="0">
                <a:latin typeface="Comic Sans MS" panose="030F0702030302020204" pitchFamily="66" charset="0"/>
              </a:rPr>
              <a:t>GRADING SCALE</a:t>
            </a:r>
          </a:p>
        </p:txBody>
      </p:sp>
      <p:pic>
        <p:nvPicPr>
          <p:cNvPr id="5" name="Content Placeholder 4">
            <a:extLst>
              <a:ext uri="{FF2B5EF4-FFF2-40B4-BE49-F238E27FC236}">
                <a16:creationId xmlns:a16="http://schemas.microsoft.com/office/drawing/2014/main" id="{A5A0F505-7024-EF18-4E4D-6BACB118EFEA}"/>
              </a:ext>
            </a:extLst>
          </p:cNvPr>
          <p:cNvPicPr>
            <a:picLocks noGrp="1" noChangeAspect="1"/>
          </p:cNvPicPr>
          <p:nvPr>
            <p:ph idx="1"/>
          </p:nvPr>
        </p:nvPicPr>
        <p:blipFill>
          <a:blip r:embed="rId2"/>
          <a:stretch>
            <a:fillRect/>
          </a:stretch>
        </p:blipFill>
        <p:spPr>
          <a:xfrm>
            <a:off x="510447" y="2170589"/>
            <a:ext cx="6051543" cy="2125186"/>
          </a:xfrm>
        </p:spPr>
      </p:pic>
      <p:pic>
        <p:nvPicPr>
          <p:cNvPr id="7" name="Picture 6" descr="Text&#10;&#10;Description automatically generated">
            <a:extLst>
              <a:ext uri="{FF2B5EF4-FFF2-40B4-BE49-F238E27FC236}">
                <a16:creationId xmlns:a16="http://schemas.microsoft.com/office/drawing/2014/main" id="{263D9C55-0920-DBEA-4495-FBF8606FA2BD}"/>
              </a:ext>
            </a:extLst>
          </p:cNvPr>
          <p:cNvPicPr>
            <a:picLocks noChangeAspect="1"/>
          </p:cNvPicPr>
          <p:nvPr/>
        </p:nvPicPr>
        <p:blipFill>
          <a:blip r:embed="rId3"/>
          <a:stretch>
            <a:fillRect/>
          </a:stretch>
        </p:blipFill>
        <p:spPr>
          <a:xfrm>
            <a:off x="6731726" y="592517"/>
            <a:ext cx="5135880" cy="6083238"/>
          </a:xfrm>
          <a:prstGeom prst="rect">
            <a:avLst/>
          </a:prstGeom>
        </p:spPr>
      </p:pic>
      <p:sp>
        <p:nvSpPr>
          <p:cNvPr id="8" name="Rectangle 7">
            <a:extLst>
              <a:ext uri="{FF2B5EF4-FFF2-40B4-BE49-F238E27FC236}">
                <a16:creationId xmlns:a16="http://schemas.microsoft.com/office/drawing/2014/main" id="{A3FB75C7-BAC9-B6A5-423E-E3BC76447971}"/>
              </a:ext>
            </a:extLst>
          </p:cNvPr>
          <p:cNvSpPr/>
          <p:nvPr/>
        </p:nvSpPr>
        <p:spPr>
          <a:xfrm>
            <a:off x="395558" y="5381897"/>
            <a:ext cx="5700442" cy="1027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B7B53"/>
                </a:solidFill>
              </a:rPr>
              <a:t>Encourage your scholar to take advantage of after school tutoring</a:t>
            </a:r>
          </a:p>
        </p:txBody>
      </p:sp>
    </p:spTree>
    <p:extLst>
      <p:ext uri="{BB962C8B-B14F-4D97-AF65-F5344CB8AC3E}">
        <p14:creationId xmlns:p14="http://schemas.microsoft.com/office/powerpoint/2010/main" val="382390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A302D8D-EEB4-16AF-2039-12375A6B8505}"/>
              </a:ext>
            </a:extLst>
          </p:cNvPr>
          <p:cNvPicPr>
            <a:picLocks noChangeAspect="1"/>
          </p:cNvPicPr>
          <p:nvPr/>
        </p:nvPicPr>
        <p:blipFill>
          <a:blip r:embed="rId3"/>
          <a:srcRect l="16995" r="13578" b="50000"/>
          <a:stretch>
            <a:fillRect/>
          </a:stretch>
        </p:blipFill>
        <p:spPr>
          <a:xfrm>
            <a:off x="1434967" y="238777"/>
            <a:ext cx="7921831" cy="1901686"/>
          </a:xfrm>
          <a:prstGeom prst="rect">
            <a:avLst/>
          </a:prstGeom>
          <a:noFill/>
          <a:ln cap="flat">
            <a:noFill/>
          </a:ln>
        </p:spPr>
      </p:pic>
      <p:sp>
        <p:nvSpPr>
          <p:cNvPr id="3" name="TextBox 4">
            <a:extLst>
              <a:ext uri="{FF2B5EF4-FFF2-40B4-BE49-F238E27FC236}">
                <a16:creationId xmlns:a16="http://schemas.microsoft.com/office/drawing/2014/main" id="{5353D302-172E-5AEE-3E9F-A053CC300F72}"/>
              </a:ext>
            </a:extLst>
          </p:cNvPr>
          <p:cNvSpPr txBox="1"/>
          <p:nvPr/>
        </p:nvSpPr>
        <p:spPr>
          <a:xfrm>
            <a:off x="3472406" y="2398827"/>
            <a:ext cx="3553431" cy="132343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0" b="1" i="0" u="none" strike="noStrike" kern="1200" cap="none" spc="0" normalizeH="0" baseline="0" noProof="0">
                <a:ln>
                  <a:noFill/>
                </a:ln>
                <a:solidFill>
                  <a:srgbClr val="000000"/>
                </a:solidFill>
                <a:effectLst/>
                <a:uLnTx/>
                <a:uFillTx/>
                <a:latin typeface="Trebuchet MS"/>
                <a:ea typeface="+mn-ea"/>
                <a:cs typeface="+mn-cs"/>
              </a:rPr>
              <a:t>to win:</a:t>
            </a:r>
          </a:p>
        </p:txBody>
      </p:sp>
      <p:pic>
        <p:nvPicPr>
          <p:cNvPr id="4" name="Picture 7">
            <a:extLst>
              <a:ext uri="{FF2B5EF4-FFF2-40B4-BE49-F238E27FC236}">
                <a16:creationId xmlns:a16="http://schemas.microsoft.com/office/drawing/2014/main" id="{3CA6ACA1-6D5C-EBFB-7A11-52BE8C573288}"/>
              </a:ext>
            </a:extLst>
          </p:cNvPr>
          <p:cNvPicPr>
            <a:picLocks noChangeAspect="1"/>
          </p:cNvPicPr>
          <p:nvPr/>
        </p:nvPicPr>
        <p:blipFill>
          <a:blip r:embed="rId4"/>
          <a:srcRect l="14651" t="77023" r="11087" b="127"/>
          <a:stretch>
            <a:fillRect/>
          </a:stretch>
        </p:blipFill>
        <p:spPr>
          <a:xfrm>
            <a:off x="404823" y="4139808"/>
            <a:ext cx="9306333" cy="954496"/>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1F136490-4B30-F93C-2426-07E30A77D261}"/>
              </a:ext>
            </a:extLst>
          </p:cNvPr>
          <p:cNvSpPr txBox="1">
            <a:spLocks noGrp="1"/>
          </p:cNvSpPr>
          <p:nvPr>
            <p:ph type="title"/>
          </p:nvPr>
        </p:nvSpPr>
        <p:spPr>
          <a:xfrm>
            <a:off x="-159489" y="1750198"/>
            <a:ext cx="10368363" cy="4144673"/>
          </a:xfrm>
        </p:spPr>
        <p:txBody>
          <a:bodyPr>
            <a:normAutofit fontScale="90000"/>
          </a:bodyPr>
          <a:lstStyle/>
          <a:p>
            <a:pPr marL="457200" lvl="0" indent="-457200">
              <a:lnSpc>
                <a:spcPct val="150000"/>
              </a:lnSpc>
              <a:spcAft>
                <a:spcPts val="800"/>
              </a:spcAft>
            </a:pPr>
            <a:r>
              <a:rPr lang="en-US" sz="5400">
                <a:solidFill>
                  <a:srgbClr val="212529"/>
                </a:solidFill>
                <a:latin typeface="Modern No. 20" pitchFamily="18"/>
              </a:rPr>
              <a:t>  </a:t>
            </a:r>
            <a:r>
              <a:rPr lang="en-US" sz="2500">
                <a:solidFill>
                  <a:srgbClr val="212529"/>
                </a:solidFill>
                <a:latin typeface="Modern No. 20" pitchFamily="18"/>
              </a:rPr>
              <a:t>Did you know that if your child misses one day of school every two weeks, they miss out on 20 days per year, which is the equivalent of four weeks per year and almost 1.5 years over 13 years of schooling?</a:t>
            </a:r>
            <a:br>
              <a:rPr lang="en-US" sz="2500">
                <a:solidFill>
                  <a:srgbClr val="212529"/>
                </a:solidFill>
                <a:latin typeface="Modern No. 20" pitchFamily="18"/>
              </a:rPr>
            </a:br>
            <a:br>
              <a:rPr lang="en-US" sz="2500">
                <a:solidFill>
                  <a:srgbClr val="212529"/>
                </a:solidFill>
                <a:latin typeface="Modern No. 20" pitchFamily="18"/>
              </a:rPr>
            </a:br>
            <a:r>
              <a:rPr lang="en-US" sz="2500">
                <a:solidFill>
                  <a:srgbClr val="212529"/>
                </a:solidFill>
                <a:latin typeface="Modern No. 20" pitchFamily="18"/>
              </a:rPr>
              <a:t>Now, if your kid even misses an hour of school each day, that's a full day a week, three weeks a year, and 2.5 years throughout 13 years of schooling.</a:t>
            </a:r>
            <a:br>
              <a:rPr lang="en-US" sz="2500">
                <a:solidFill>
                  <a:srgbClr val="212529"/>
                </a:solidFill>
                <a:latin typeface="Modern No. 20" pitchFamily="18"/>
              </a:rPr>
            </a:br>
            <a:endParaRPr lang="en-US" sz="2500">
              <a:solidFill>
                <a:srgbClr val="212529"/>
              </a:solidFill>
              <a:latin typeface="Modern No. 20" pitchFamily="18"/>
            </a:endParaRPr>
          </a:p>
        </p:txBody>
      </p:sp>
      <p:sp>
        <p:nvSpPr>
          <p:cNvPr id="3" name="Title 5">
            <a:extLst>
              <a:ext uri="{FF2B5EF4-FFF2-40B4-BE49-F238E27FC236}">
                <a16:creationId xmlns:a16="http://schemas.microsoft.com/office/drawing/2014/main" id="{89F0004C-D6B0-D2B4-9E31-33452FEEFBDC}"/>
              </a:ext>
            </a:extLst>
          </p:cNvPr>
          <p:cNvSpPr txBox="1"/>
          <p:nvPr/>
        </p:nvSpPr>
        <p:spPr>
          <a:xfrm>
            <a:off x="1715615" y="328735"/>
            <a:ext cx="6618162" cy="1685257"/>
          </a:xfrm>
          <a:prstGeom prst="rect">
            <a:avLst/>
          </a:prstGeom>
          <a:noFill/>
          <a:ln cap="flat">
            <a:noFill/>
          </a:ln>
        </p:spPr>
        <p:txBody>
          <a:bodyPr vert="horz" wrap="square" lIns="91440" tIns="45720" rIns="91440" bIns="45720" anchor="b" anchorCtr="1" compatLnSpc="1">
            <a:normAutofit/>
          </a:bodyPr>
          <a:lstStyle/>
          <a:p>
            <a:pPr marL="457200" marR="0" lvl="0" indent="-457200" algn="ctr" defTabSz="914400" rtl="0" eaLnBrk="1" fontAlgn="auto" latinLnBrk="0" hangingPunct="1">
              <a:lnSpc>
                <a:spcPct val="80000"/>
              </a:lnSpc>
              <a:spcBef>
                <a:spcPts val="0"/>
              </a:spcBef>
              <a:spcAft>
                <a:spcPts val="800"/>
              </a:spcAft>
              <a:buClrTx/>
              <a:buSzTx/>
              <a:buFontTx/>
              <a:buNone/>
              <a:tabLst/>
              <a:defRPr sz="1800" b="0" i="0" u="none" strike="noStrike" kern="0" cap="none" spc="0" baseline="0">
                <a:solidFill>
                  <a:srgbClr val="000000"/>
                </a:solidFill>
                <a:uFillTx/>
              </a:defRPr>
            </a:pPr>
            <a:r>
              <a:rPr kumimoji="0" lang="en-US" sz="4500" b="0" i="0" u="none" strike="noStrike" kern="1200" cap="none" spc="0" normalizeH="0" baseline="0" noProof="0">
                <a:ln>
                  <a:noFill/>
                </a:ln>
                <a:solidFill>
                  <a:srgbClr val="212529"/>
                </a:solidFill>
                <a:effectLst/>
                <a:uLnTx/>
                <a:uFillTx/>
                <a:latin typeface="Modern No. 20" pitchFamily="18"/>
                <a:ea typeface="+mn-ea"/>
                <a:cs typeface="+mn-cs"/>
              </a:rPr>
              <a:t>   </a:t>
            </a:r>
            <a:r>
              <a:rPr kumimoji="0" lang="en-US" sz="3600" b="0" i="0" u="none" strike="noStrike" kern="1200" cap="none" spc="0" normalizeH="0" baseline="0" noProof="0">
                <a:ln>
                  <a:noFill/>
                </a:ln>
                <a:solidFill>
                  <a:srgbClr val="212529"/>
                </a:solidFill>
                <a:effectLst/>
                <a:uLnTx/>
                <a:uFillTx/>
                <a:latin typeface="Bernard MT Condensed" pitchFamily="18"/>
                <a:ea typeface="Segoe UI Black" pitchFamily="34"/>
                <a:cs typeface="+mn-cs"/>
              </a:rPr>
              <a:t>When it comes to attendance, </a:t>
            </a:r>
          </a:p>
          <a:p>
            <a:pPr marL="457200" marR="0" lvl="0" indent="-457200" algn="ctr" defTabSz="914400" rtl="0" eaLnBrk="1" fontAlgn="auto" latinLnBrk="0" hangingPunct="1">
              <a:lnSpc>
                <a:spcPct val="80000"/>
              </a:lnSpc>
              <a:spcBef>
                <a:spcPts val="0"/>
              </a:spcBef>
              <a:spcAft>
                <a:spcPts val="800"/>
              </a:spcAft>
              <a:buClrTx/>
              <a:buSzTx/>
              <a:buFontTx/>
              <a:buNone/>
              <a:tabLst/>
              <a:defRPr sz="1800" b="0" i="0" u="none" strike="noStrike" kern="0" cap="none" spc="0" baseline="0">
                <a:solidFill>
                  <a:srgbClr val="000000"/>
                </a:solidFill>
                <a:uFillTx/>
              </a:defRPr>
            </a:pPr>
            <a:r>
              <a:rPr kumimoji="0" lang="en-US" sz="3600" b="0" i="0" u="none" strike="noStrike" kern="1200" cap="none" spc="0" normalizeH="0" baseline="0" noProof="0">
                <a:ln>
                  <a:noFill/>
                </a:ln>
                <a:solidFill>
                  <a:srgbClr val="212529"/>
                </a:solidFill>
                <a:effectLst/>
                <a:uLnTx/>
                <a:uFillTx/>
                <a:latin typeface="Bernard MT Condensed" pitchFamily="18"/>
                <a:ea typeface="Segoe UI Black" pitchFamily="34"/>
                <a:cs typeface="+mn-cs"/>
              </a:rPr>
              <a:t>there is a lot at stake</a:t>
            </a:r>
            <a:r>
              <a:rPr kumimoji="0" lang="en-US" sz="2700" b="0" i="0" u="none" strike="noStrike" kern="1200" cap="none" spc="0" normalizeH="0" baseline="0" noProof="0">
                <a:ln>
                  <a:noFill/>
                </a:ln>
                <a:solidFill>
                  <a:srgbClr val="212529"/>
                </a:solidFill>
                <a:effectLst/>
                <a:uLnTx/>
                <a:uFillTx/>
                <a:latin typeface="Segoe UI Black" pitchFamily="34"/>
                <a:ea typeface="Segoe UI Black" pitchFamily="34"/>
                <a:cs typeface="+mn-cs"/>
              </a:rPr>
              <a:t>. </a:t>
            </a:r>
            <a:br>
              <a:rPr kumimoji="0" lang="en-US" sz="3300" b="0" i="0" u="none" strike="noStrike" kern="1200" cap="none" spc="0" normalizeH="0" baseline="0" noProof="0">
                <a:ln>
                  <a:noFill/>
                </a:ln>
                <a:solidFill>
                  <a:srgbClr val="212529"/>
                </a:solidFill>
                <a:effectLst/>
                <a:uLnTx/>
                <a:uFillTx/>
                <a:latin typeface="Modern No. 20" pitchFamily="18"/>
                <a:ea typeface="+mn-ea"/>
                <a:cs typeface="+mn-cs"/>
              </a:rPr>
            </a:br>
            <a:endParaRPr kumimoji="0" lang="en-US" sz="3300" b="0" i="0" u="none" strike="noStrike" kern="1200" cap="none" spc="0" normalizeH="0" baseline="0" noProof="0">
              <a:ln>
                <a:noFill/>
              </a:ln>
              <a:solidFill>
                <a:srgbClr val="212529"/>
              </a:solidFill>
              <a:effectLst/>
              <a:uLnTx/>
              <a:uFillTx/>
              <a:latin typeface="Modern No. 20" pitchFamily="18"/>
              <a:ea typeface="+mn-ea"/>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FEE74C7-DF37-530A-A1E1-0624E66986D1}"/>
              </a:ext>
            </a:extLst>
          </p:cNvPr>
          <p:cNvPicPr>
            <a:picLocks noChangeAspect="1"/>
          </p:cNvPicPr>
          <p:nvPr/>
        </p:nvPicPr>
        <p:blipFill>
          <a:blip r:embed="rId3"/>
          <a:srcRect l="1819" t="1350" r="928"/>
          <a:stretch>
            <a:fillRect/>
          </a:stretch>
        </p:blipFill>
        <p:spPr>
          <a:xfrm>
            <a:off x="2129747" y="266218"/>
            <a:ext cx="5664744" cy="6492240"/>
          </a:xfrm>
          <a:prstGeom prst="rect">
            <a:avLst/>
          </a:prstGeom>
          <a:noFill/>
          <a:ln cap="flat">
            <a:noFill/>
          </a:ln>
        </p:spPr>
      </p:pic>
    </p:spTree>
    <p:extLst>
      <p:ext uri="{BB962C8B-B14F-4D97-AF65-F5344CB8AC3E}">
        <p14:creationId xmlns:p14="http://schemas.microsoft.com/office/powerpoint/2010/main" val="180375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2BCAC87B-846B-0002-A195-82FED8B6E63C}"/>
              </a:ext>
            </a:extLst>
          </p:cNvPr>
          <p:cNvSpPr txBox="1">
            <a:spLocks noGrp="1"/>
          </p:cNvSpPr>
          <p:nvPr>
            <p:ph type="title"/>
          </p:nvPr>
        </p:nvSpPr>
        <p:spPr>
          <a:xfrm>
            <a:off x="1008327" y="386398"/>
            <a:ext cx="10515600" cy="878875"/>
          </a:xfrm>
        </p:spPr>
        <p:txBody>
          <a:bodyPr anchorCtr="1"/>
          <a:lstStyle/>
          <a:p>
            <a:pPr lvl="0" algn="ctr"/>
            <a:r>
              <a:rPr lang="en-US" sz="3200">
                <a:solidFill>
                  <a:srgbClr val="000000"/>
                </a:solidFill>
                <a:latin typeface="Amasis MT Pro Black" pitchFamily="18"/>
                <a:cs typeface="Times New Roman" pitchFamily="18"/>
              </a:rPr>
              <a:t>6</a:t>
            </a:r>
            <a:r>
              <a:rPr lang="en-US" sz="3200" baseline="30000">
                <a:solidFill>
                  <a:srgbClr val="000000"/>
                </a:solidFill>
                <a:latin typeface="Amasis MT Pro Black" pitchFamily="18"/>
                <a:cs typeface="Times New Roman" pitchFamily="18"/>
              </a:rPr>
              <a:t>th</a:t>
            </a:r>
            <a:r>
              <a:rPr lang="en-US" sz="3200">
                <a:latin typeface="Amasis MT Pro Black" pitchFamily="18"/>
                <a:cs typeface="Times New Roman" pitchFamily="18"/>
              </a:rPr>
              <a:t> </a:t>
            </a:r>
            <a:r>
              <a:rPr lang="en-US" sz="3200">
                <a:solidFill>
                  <a:srgbClr val="000000"/>
                </a:solidFill>
                <a:latin typeface="Amasis MT Pro Black" pitchFamily="18"/>
                <a:cs typeface="Times New Roman" pitchFamily="18"/>
              </a:rPr>
              <a:t>Grade</a:t>
            </a:r>
            <a:r>
              <a:rPr lang="en-US" sz="3200">
                <a:latin typeface="Amasis MT Pro Black" pitchFamily="18"/>
                <a:cs typeface="Times New Roman" pitchFamily="18"/>
              </a:rPr>
              <a:t> </a:t>
            </a:r>
            <a:r>
              <a:rPr lang="en-US" sz="3200">
                <a:solidFill>
                  <a:srgbClr val="000000"/>
                </a:solidFill>
                <a:latin typeface="Amasis MT Pro Black" pitchFamily="18"/>
                <a:cs typeface="Times New Roman" pitchFamily="18"/>
              </a:rPr>
              <a:t>Attendance Champion 1</a:t>
            </a:r>
            <a:r>
              <a:rPr lang="en-US" sz="3200" baseline="30000">
                <a:solidFill>
                  <a:srgbClr val="000000"/>
                </a:solidFill>
                <a:latin typeface="Amasis MT Pro Black" pitchFamily="18"/>
                <a:cs typeface="Times New Roman" pitchFamily="18"/>
              </a:rPr>
              <a:t>st</a:t>
            </a:r>
            <a:r>
              <a:rPr lang="en-US" sz="3200">
                <a:solidFill>
                  <a:srgbClr val="000000"/>
                </a:solidFill>
                <a:latin typeface="Amasis MT Pro Black" pitchFamily="18"/>
                <a:cs typeface="Times New Roman" pitchFamily="18"/>
              </a:rPr>
              <a:t> 20 Days</a:t>
            </a:r>
            <a:br>
              <a:rPr lang="en-US" sz="3200">
                <a:latin typeface="Aptos" pitchFamily="34"/>
                <a:cs typeface="Times New Roman" pitchFamily="18"/>
              </a:rPr>
            </a:br>
            <a:endParaRPr lang="en-US" sz="3200"/>
          </a:p>
        </p:txBody>
      </p:sp>
      <p:sp>
        <p:nvSpPr>
          <p:cNvPr id="3" name="Title 5">
            <a:extLst>
              <a:ext uri="{FF2B5EF4-FFF2-40B4-BE49-F238E27FC236}">
                <a16:creationId xmlns:a16="http://schemas.microsoft.com/office/drawing/2014/main" id="{F5F51D85-E634-388A-60B9-3C95085D3283}"/>
              </a:ext>
            </a:extLst>
          </p:cNvPr>
          <p:cNvSpPr txBox="1"/>
          <p:nvPr/>
        </p:nvSpPr>
        <p:spPr>
          <a:xfrm>
            <a:off x="1998009" y="2201655"/>
            <a:ext cx="2309554" cy="4295549"/>
          </a:xfrm>
          <a:prstGeom prst="rect">
            <a:avLst/>
          </a:prstGeom>
          <a:noFill/>
          <a:ln cap="flat">
            <a:noFill/>
          </a:ln>
        </p:spPr>
        <p:txBody>
          <a:bodyPr vert="horz" wrap="square" lIns="91440" tIns="45720" rIns="91440" bIns="45720" anchor="ctr" anchorCtr="0" compatLnSpc="1">
            <a:noAutofit/>
          </a:bodyPr>
          <a:lstStyle/>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Akemon, Makyia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Bailey, Caylee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Banks II, Antonio</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Bell, Elijah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Bennett, Penelope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Bethea, Angel</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Betts, Asia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Booker, Shaquille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Boyd, Devin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Boykin, Juanye'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Bradford, Trinity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Brigance, Tristin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ctr"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br>
              <a:rPr kumimoji="0" lang="en-US" sz="3200" b="0" i="0" u="none" strike="noStrike" kern="1200" cap="none" spc="0" normalizeH="0" baseline="0" noProof="0">
                <a:ln>
                  <a:noFill/>
                </a:ln>
                <a:solidFill>
                  <a:srgbClr val="000000"/>
                </a:solidFill>
                <a:effectLst/>
                <a:uLnTx/>
                <a:uFillTx/>
                <a:latin typeface="Aptos" pitchFamily="34"/>
                <a:ea typeface="Aptos" pitchFamily="34"/>
                <a:cs typeface="Times New Roman" pitchFamily="18"/>
              </a:rPr>
            </a:br>
            <a:endParaRPr kumimoji="0" lang="en-US" sz="3200" b="0" i="0" u="none" strike="noStrike" kern="1200" cap="none" spc="0" normalizeH="0" baseline="0" noProof="0">
              <a:ln>
                <a:noFill/>
              </a:ln>
              <a:solidFill>
                <a:srgbClr val="000000"/>
              </a:solidFill>
              <a:effectLst/>
              <a:uLnTx/>
              <a:uFillTx/>
              <a:latin typeface="Tw Cen MT"/>
              <a:ea typeface="+mn-ea"/>
              <a:cs typeface="+mn-cs"/>
            </a:endParaRPr>
          </a:p>
        </p:txBody>
      </p:sp>
      <p:pic>
        <p:nvPicPr>
          <p:cNvPr id="4" name="Picture 1" descr="A trophy with a logo&#10;&#10;Description automatically generated">
            <a:extLst>
              <a:ext uri="{FF2B5EF4-FFF2-40B4-BE49-F238E27FC236}">
                <a16:creationId xmlns:a16="http://schemas.microsoft.com/office/drawing/2014/main" id="{18C0B514-364F-8464-AFF1-E4378D05628A}"/>
              </a:ext>
            </a:extLst>
          </p:cNvPr>
          <p:cNvPicPr>
            <a:picLocks noChangeAspect="1"/>
          </p:cNvPicPr>
          <p:nvPr/>
        </p:nvPicPr>
        <p:blipFill>
          <a:blip r:embed="rId3"/>
          <a:srcRect/>
          <a:stretch>
            <a:fillRect/>
          </a:stretch>
        </p:blipFill>
        <p:spPr>
          <a:xfrm>
            <a:off x="-195672" y="-161300"/>
            <a:ext cx="2109529" cy="1803279"/>
          </a:xfrm>
          <a:prstGeom prst="rect">
            <a:avLst/>
          </a:prstGeom>
          <a:noFill/>
          <a:ln cap="flat">
            <a:noFill/>
          </a:ln>
        </p:spPr>
      </p:pic>
      <p:pic>
        <p:nvPicPr>
          <p:cNvPr id="5" name="Picture 1" descr="A trophy with a logo&#10;&#10;Description automatically generated">
            <a:extLst>
              <a:ext uri="{FF2B5EF4-FFF2-40B4-BE49-F238E27FC236}">
                <a16:creationId xmlns:a16="http://schemas.microsoft.com/office/drawing/2014/main" id="{EB7ABFD6-F27D-D48D-2E46-AE49AF941F27}"/>
              </a:ext>
            </a:extLst>
          </p:cNvPr>
          <p:cNvPicPr>
            <a:picLocks noChangeAspect="1"/>
          </p:cNvPicPr>
          <p:nvPr/>
        </p:nvPicPr>
        <p:blipFill>
          <a:blip r:embed="rId3"/>
          <a:srcRect/>
          <a:stretch>
            <a:fillRect/>
          </a:stretch>
        </p:blipFill>
        <p:spPr>
          <a:xfrm>
            <a:off x="10344744" y="-161300"/>
            <a:ext cx="2109529" cy="1803279"/>
          </a:xfrm>
          <a:prstGeom prst="rect">
            <a:avLst/>
          </a:prstGeom>
          <a:noFill/>
          <a:ln cap="flat">
            <a:noFill/>
          </a:ln>
        </p:spPr>
      </p:pic>
      <p:sp>
        <p:nvSpPr>
          <p:cNvPr id="6" name="TextBox 8">
            <a:extLst>
              <a:ext uri="{FF2B5EF4-FFF2-40B4-BE49-F238E27FC236}">
                <a16:creationId xmlns:a16="http://schemas.microsoft.com/office/drawing/2014/main" id="{6E3C144A-DE7A-F8B5-6A53-4D689033B960}"/>
              </a:ext>
            </a:extLst>
          </p:cNvPr>
          <p:cNvSpPr txBox="1"/>
          <p:nvPr/>
        </p:nvSpPr>
        <p:spPr>
          <a:xfrm>
            <a:off x="4943749" y="923937"/>
            <a:ext cx="2309554"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Brown, Iarbie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Brown, Jannie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Bunton, Kameron</a:t>
            </a: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Burress, Kiersten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Butler, Miles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Caldera-Grable,Bryce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Campbell, Anthony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Carter, Kingston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Casey, Zaire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Chatman, Cameron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Dailey, Jordyn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Davis, Ahamad</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7" name="TextBox 9">
            <a:extLst>
              <a:ext uri="{FF2B5EF4-FFF2-40B4-BE49-F238E27FC236}">
                <a16:creationId xmlns:a16="http://schemas.microsoft.com/office/drawing/2014/main" id="{7701FE14-6FDA-46A7-F658-92138117EB66}"/>
              </a:ext>
            </a:extLst>
          </p:cNvPr>
          <p:cNvSpPr txBox="1"/>
          <p:nvPr/>
        </p:nvSpPr>
        <p:spPr>
          <a:xfrm>
            <a:off x="7841354" y="923937"/>
            <a:ext cx="2587431"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Davis, Rylon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Deberry, Brian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Domingo-Lopez, Daisy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Emery, Rarecas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Evans, Aubrey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Gaddy, Logan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Gardner, Samule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Goodman, Aubrey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Hall, Gabriella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Harrell, Lacee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Harris, Kelyn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Harris, Marcus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0387851-74F7-0CBB-AFF8-E8E3A5F0E4C8}"/>
              </a:ext>
            </a:extLst>
          </p:cNvPr>
          <p:cNvSpPr txBox="1">
            <a:spLocks noGrp="1"/>
          </p:cNvSpPr>
          <p:nvPr>
            <p:ph type="title"/>
          </p:nvPr>
        </p:nvSpPr>
        <p:spPr>
          <a:xfrm>
            <a:off x="1008327" y="386398"/>
            <a:ext cx="10515600" cy="878875"/>
          </a:xfrm>
        </p:spPr>
        <p:txBody>
          <a:bodyPr anchorCtr="1"/>
          <a:lstStyle/>
          <a:p>
            <a:pPr lvl="0" algn="ctr"/>
            <a:r>
              <a:rPr lang="en-US" sz="3200">
                <a:solidFill>
                  <a:srgbClr val="000000"/>
                </a:solidFill>
                <a:latin typeface="Amasis MT Pro Black" pitchFamily="18"/>
                <a:cs typeface="Times New Roman" pitchFamily="18"/>
              </a:rPr>
              <a:t>6</a:t>
            </a:r>
            <a:r>
              <a:rPr lang="en-US" sz="3200" baseline="30000">
                <a:solidFill>
                  <a:srgbClr val="000000"/>
                </a:solidFill>
                <a:latin typeface="Amasis MT Pro Black" pitchFamily="18"/>
                <a:cs typeface="Times New Roman" pitchFamily="18"/>
              </a:rPr>
              <a:t>th</a:t>
            </a:r>
            <a:r>
              <a:rPr lang="en-US" sz="3200">
                <a:latin typeface="Amasis MT Pro Black" pitchFamily="18"/>
                <a:cs typeface="Times New Roman" pitchFamily="18"/>
              </a:rPr>
              <a:t> </a:t>
            </a:r>
            <a:r>
              <a:rPr lang="en-US" sz="3200">
                <a:solidFill>
                  <a:srgbClr val="000000"/>
                </a:solidFill>
                <a:latin typeface="Amasis MT Pro Black" pitchFamily="18"/>
                <a:cs typeface="Times New Roman" pitchFamily="18"/>
              </a:rPr>
              <a:t>Grade Attendance Champion 1</a:t>
            </a:r>
            <a:r>
              <a:rPr lang="en-US" sz="3200" baseline="30000">
                <a:solidFill>
                  <a:srgbClr val="000000"/>
                </a:solidFill>
                <a:latin typeface="Amasis MT Pro Black" pitchFamily="18"/>
                <a:cs typeface="Times New Roman" pitchFamily="18"/>
              </a:rPr>
              <a:t>st</a:t>
            </a:r>
            <a:r>
              <a:rPr lang="en-US" sz="3200">
                <a:solidFill>
                  <a:srgbClr val="000000"/>
                </a:solidFill>
                <a:latin typeface="Amasis MT Pro Black" pitchFamily="18"/>
                <a:cs typeface="Times New Roman" pitchFamily="18"/>
              </a:rPr>
              <a:t> 20 Days</a:t>
            </a:r>
            <a:br>
              <a:rPr lang="en-US" sz="3200">
                <a:latin typeface="Aptos" pitchFamily="34"/>
                <a:cs typeface="Times New Roman" pitchFamily="18"/>
              </a:rPr>
            </a:br>
            <a:endParaRPr lang="en-US" sz="3200"/>
          </a:p>
        </p:txBody>
      </p:sp>
      <p:pic>
        <p:nvPicPr>
          <p:cNvPr id="3" name="Picture 1" descr="A trophy with a logo&#10;&#10;Description automatically generated">
            <a:extLst>
              <a:ext uri="{FF2B5EF4-FFF2-40B4-BE49-F238E27FC236}">
                <a16:creationId xmlns:a16="http://schemas.microsoft.com/office/drawing/2014/main" id="{44536529-68F5-6E13-795C-871C707CD4EA}"/>
              </a:ext>
            </a:extLst>
          </p:cNvPr>
          <p:cNvPicPr>
            <a:picLocks noChangeAspect="1"/>
          </p:cNvPicPr>
          <p:nvPr/>
        </p:nvPicPr>
        <p:blipFill>
          <a:blip r:embed="rId3"/>
          <a:srcRect/>
          <a:stretch>
            <a:fillRect/>
          </a:stretch>
        </p:blipFill>
        <p:spPr>
          <a:xfrm>
            <a:off x="-195672" y="-161300"/>
            <a:ext cx="2109529" cy="1803279"/>
          </a:xfrm>
          <a:prstGeom prst="rect">
            <a:avLst/>
          </a:prstGeom>
          <a:noFill/>
          <a:ln cap="flat">
            <a:noFill/>
          </a:ln>
        </p:spPr>
      </p:pic>
      <p:pic>
        <p:nvPicPr>
          <p:cNvPr id="4" name="Picture 1" descr="A trophy with a logo&#10;&#10;Description automatically generated">
            <a:extLst>
              <a:ext uri="{FF2B5EF4-FFF2-40B4-BE49-F238E27FC236}">
                <a16:creationId xmlns:a16="http://schemas.microsoft.com/office/drawing/2014/main" id="{43BBBC9B-DF0F-FA88-F196-8C24908EFA12}"/>
              </a:ext>
            </a:extLst>
          </p:cNvPr>
          <p:cNvPicPr>
            <a:picLocks noChangeAspect="1"/>
          </p:cNvPicPr>
          <p:nvPr/>
        </p:nvPicPr>
        <p:blipFill>
          <a:blip r:embed="rId3"/>
          <a:srcRect/>
          <a:stretch>
            <a:fillRect/>
          </a:stretch>
        </p:blipFill>
        <p:spPr>
          <a:xfrm>
            <a:off x="10344744" y="-161300"/>
            <a:ext cx="2109529" cy="1803279"/>
          </a:xfrm>
          <a:prstGeom prst="rect">
            <a:avLst/>
          </a:prstGeom>
          <a:noFill/>
          <a:ln cap="flat">
            <a:noFill/>
          </a:ln>
        </p:spPr>
      </p:pic>
      <p:sp>
        <p:nvSpPr>
          <p:cNvPr id="5" name="TextBox 8">
            <a:extLst>
              <a:ext uri="{FF2B5EF4-FFF2-40B4-BE49-F238E27FC236}">
                <a16:creationId xmlns:a16="http://schemas.microsoft.com/office/drawing/2014/main" id="{D9DCEEC2-00CA-6136-F696-213B4DCB509E}"/>
              </a:ext>
            </a:extLst>
          </p:cNvPr>
          <p:cNvSpPr txBox="1"/>
          <p:nvPr/>
        </p:nvSpPr>
        <p:spPr>
          <a:xfrm>
            <a:off x="4943749" y="923937"/>
            <a:ext cx="2309554"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Jones, Christen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Jones, Peyton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Lester, Mallory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Lomax, Aryanna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Looney, Salena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Lumpkin, Kamyia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Mays, Kylen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McDowell, Tia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McFann, Cor'Darrin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McNeal, Addisyn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McNeal, Aeryn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McNeil, Nathan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6" name="TextBox 9">
            <a:extLst>
              <a:ext uri="{FF2B5EF4-FFF2-40B4-BE49-F238E27FC236}">
                <a16:creationId xmlns:a16="http://schemas.microsoft.com/office/drawing/2014/main" id="{780C9ABF-AED3-9CD2-DC9A-403036007F12}"/>
              </a:ext>
            </a:extLst>
          </p:cNvPr>
          <p:cNvSpPr txBox="1"/>
          <p:nvPr/>
        </p:nvSpPr>
        <p:spPr>
          <a:xfrm>
            <a:off x="7841354" y="923937"/>
            <a:ext cx="2587431"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Merritt, Zion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Mhoon, Ariyane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Miles, Tyler</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Millbrook IV, Clarence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Miller, London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Morrow, Ava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Morrow, Spencer</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Moss, Marshawn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Nelson Jr., Kevin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Noor, Farhan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Northington, Lyric</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Norwood, CorMara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7" name="TextBox 1">
            <a:extLst>
              <a:ext uri="{FF2B5EF4-FFF2-40B4-BE49-F238E27FC236}">
                <a16:creationId xmlns:a16="http://schemas.microsoft.com/office/drawing/2014/main" id="{FBEBB8CB-1F5C-2E55-3A34-E70BDAD88DAB}"/>
              </a:ext>
            </a:extLst>
          </p:cNvPr>
          <p:cNvSpPr txBox="1"/>
          <p:nvPr/>
        </p:nvSpPr>
        <p:spPr>
          <a:xfrm>
            <a:off x="1913857" y="825831"/>
            <a:ext cx="2309554"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Harrison, Torri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Hart, Gracie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Harvey, Ayden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Hill, McKenzie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Hughes, Olivia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Ivory, Jhamel</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Jackson, Jersee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Johnson, Cortez</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Johnson, Gavin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Johnson, Kingman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Johnson, Mar'Lei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Johnson, Taylor</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1BC52D49-641A-BEF3-4D37-0577B28482DB}"/>
              </a:ext>
            </a:extLst>
          </p:cNvPr>
          <p:cNvSpPr txBox="1">
            <a:spLocks noGrp="1"/>
          </p:cNvSpPr>
          <p:nvPr>
            <p:ph type="title"/>
          </p:nvPr>
        </p:nvSpPr>
        <p:spPr>
          <a:xfrm>
            <a:off x="1008327" y="386398"/>
            <a:ext cx="10515600" cy="878875"/>
          </a:xfrm>
        </p:spPr>
        <p:txBody>
          <a:bodyPr anchorCtr="1"/>
          <a:lstStyle/>
          <a:p>
            <a:pPr lvl="0" algn="ctr"/>
            <a:r>
              <a:rPr lang="en-US" sz="3200">
                <a:solidFill>
                  <a:srgbClr val="000000"/>
                </a:solidFill>
                <a:latin typeface="Amasis MT Pro Black" pitchFamily="18"/>
                <a:cs typeface="Times New Roman" pitchFamily="18"/>
              </a:rPr>
              <a:t>6</a:t>
            </a:r>
            <a:r>
              <a:rPr lang="en-US" sz="3200" baseline="30000">
                <a:solidFill>
                  <a:srgbClr val="000000"/>
                </a:solidFill>
                <a:latin typeface="Amasis MT Pro Black" pitchFamily="18"/>
                <a:cs typeface="Times New Roman" pitchFamily="18"/>
              </a:rPr>
              <a:t>th</a:t>
            </a:r>
            <a:r>
              <a:rPr lang="en-US" sz="3200">
                <a:solidFill>
                  <a:srgbClr val="000000"/>
                </a:solidFill>
                <a:latin typeface="Amasis MT Pro Black" pitchFamily="18"/>
                <a:cs typeface="Times New Roman" pitchFamily="18"/>
              </a:rPr>
              <a:t> Grade Attendance Champion 1</a:t>
            </a:r>
            <a:r>
              <a:rPr lang="en-US" sz="3200" baseline="30000">
                <a:solidFill>
                  <a:srgbClr val="000000"/>
                </a:solidFill>
                <a:latin typeface="Amasis MT Pro Black" pitchFamily="18"/>
                <a:cs typeface="Times New Roman" pitchFamily="18"/>
              </a:rPr>
              <a:t>st</a:t>
            </a:r>
            <a:r>
              <a:rPr lang="en-US" sz="3200">
                <a:solidFill>
                  <a:srgbClr val="000000"/>
                </a:solidFill>
                <a:latin typeface="Amasis MT Pro Black" pitchFamily="18"/>
                <a:cs typeface="Times New Roman" pitchFamily="18"/>
              </a:rPr>
              <a:t> 20 Days</a:t>
            </a:r>
            <a:br>
              <a:rPr lang="en-US" sz="3200">
                <a:latin typeface="Aptos" pitchFamily="34"/>
                <a:cs typeface="Times New Roman" pitchFamily="18"/>
              </a:rPr>
            </a:br>
            <a:endParaRPr lang="en-US" sz="3200"/>
          </a:p>
        </p:txBody>
      </p:sp>
      <p:pic>
        <p:nvPicPr>
          <p:cNvPr id="3" name="Picture 1" descr="A trophy with a logo&#10;&#10;Description automatically generated">
            <a:extLst>
              <a:ext uri="{FF2B5EF4-FFF2-40B4-BE49-F238E27FC236}">
                <a16:creationId xmlns:a16="http://schemas.microsoft.com/office/drawing/2014/main" id="{5DBAF96D-7CD1-45AB-3C03-CB2B01E62DEB}"/>
              </a:ext>
            </a:extLst>
          </p:cNvPr>
          <p:cNvPicPr>
            <a:picLocks noChangeAspect="1"/>
          </p:cNvPicPr>
          <p:nvPr/>
        </p:nvPicPr>
        <p:blipFill>
          <a:blip r:embed="rId3"/>
          <a:srcRect/>
          <a:stretch>
            <a:fillRect/>
          </a:stretch>
        </p:blipFill>
        <p:spPr>
          <a:xfrm>
            <a:off x="-195672" y="-161300"/>
            <a:ext cx="2109529" cy="1803279"/>
          </a:xfrm>
          <a:prstGeom prst="rect">
            <a:avLst/>
          </a:prstGeom>
          <a:noFill/>
          <a:ln cap="flat">
            <a:noFill/>
          </a:ln>
        </p:spPr>
      </p:pic>
      <p:pic>
        <p:nvPicPr>
          <p:cNvPr id="4" name="Picture 1" descr="A trophy with a logo&#10;&#10;Description automatically generated">
            <a:extLst>
              <a:ext uri="{FF2B5EF4-FFF2-40B4-BE49-F238E27FC236}">
                <a16:creationId xmlns:a16="http://schemas.microsoft.com/office/drawing/2014/main" id="{19DCE684-E91F-BE36-B241-8E8510235AE2}"/>
              </a:ext>
            </a:extLst>
          </p:cNvPr>
          <p:cNvPicPr>
            <a:picLocks noChangeAspect="1"/>
          </p:cNvPicPr>
          <p:nvPr/>
        </p:nvPicPr>
        <p:blipFill>
          <a:blip r:embed="rId3"/>
          <a:srcRect/>
          <a:stretch>
            <a:fillRect/>
          </a:stretch>
        </p:blipFill>
        <p:spPr>
          <a:xfrm>
            <a:off x="10344744" y="-161300"/>
            <a:ext cx="2109529" cy="1803279"/>
          </a:xfrm>
          <a:prstGeom prst="rect">
            <a:avLst/>
          </a:prstGeom>
          <a:noFill/>
          <a:ln cap="flat">
            <a:noFill/>
          </a:ln>
        </p:spPr>
      </p:pic>
      <p:sp>
        <p:nvSpPr>
          <p:cNvPr id="5" name="TextBox 8">
            <a:extLst>
              <a:ext uri="{FF2B5EF4-FFF2-40B4-BE49-F238E27FC236}">
                <a16:creationId xmlns:a16="http://schemas.microsoft.com/office/drawing/2014/main" id="{69CED13E-281F-AD54-CD80-A237149454F5}"/>
              </a:ext>
            </a:extLst>
          </p:cNvPr>
          <p:cNvSpPr txBox="1"/>
          <p:nvPr/>
        </p:nvSpPr>
        <p:spPr>
          <a:xfrm>
            <a:off x="4943749" y="923937"/>
            <a:ext cx="2309554"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Taylor, Tyran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Terrell, Christian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Thomas, Dania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Thomas, Deja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Thomas, Jimeya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Thomas, Jordyn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Thomas, Nola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Tribble, Christian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Tucker, Romel</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Vann, Kaiden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Weddington, Darrius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Whitney, Caylee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6" name="TextBox 9">
            <a:extLst>
              <a:ext uri="{FF2B5EF4-FFF2-40B4-BE49-F238E27FC236}">
                <a16:creationId xmlns:a16="http://schemas.microsoft.com/office/drawing/2014/main" id="{1C0CD63B-F4FA-5ABC-39F3-7940C7C4D53D}"/>
              </a:ext>
            </a:extLst>
          </p:cNvPr>
          <p:cNvSpPr txBox="1"/>
          <p:nvPr/>
        </p:nvSpPr>
        <p:spPr>
          <a:xfrm>
            <a:off x="7841354" y="923937"/>
            <a:ext cx="2587431" cy="4527587"/>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Whitney, Chloe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Wilbon, Victor</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Williams, Dashun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Williams, Geremiah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Williams, Madison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Woodson, Elijah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Wright, Brandon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Wright, Darria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7" name="TextBox 1">
            <a:extLst>
              <a:ext uri="{FF2B5EF4-FFF2-40B4-BE49-F238E27FC236}">
                <a16:creationId xmlns:a16="http://schemas.microsoft.com/office/drawing/2014/main" id="{2A700EC7-7F53-E659-9E31-8D79F7B7C300}"/>
              </a:ext>
            </a:extLst>
          </p:cNvPr>
          <p:cNvSpPr txBox="1"/>
          <p:nvPr/>
        </p:nvSpPr>
        <p:spPr>
          <a:xfrm>
            <a:off x="1913857" y="825831"/>
            <a:ext cx="2309554"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Owens, Ayanna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Patterson, Alaysia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Pirtle, Bryson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Powell, Maryan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Razor, Taniyah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Settles, Aaliyah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Shannon, Demetria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Sims, Khristian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Smith, Jaylon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Smith, Landon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Stephens, Maurice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Stewart, Anthony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5A2DDE5-D0B6-9CB6-87E9-6CCDD468BFDB}"/>
              </a:ext>
            </a:extLst>
          </p:cNvPr>
          <p:cNvSpPr txBox="1">
            <a:spLocks noGrp="1"/>
          </p:cNvSpPr>
          <p:nvPr>
            <p:ph type="title"/>
          </p:nvPr>
        </p:nvSpPr>
        <p:spPr>
          <a:xfrm>
            <a:off x="1008327" y="386398"/>
            <a:ext cx="10515600" cy="878875"/>
          </a:xfrm>
        </p:spPr>
        <p:txBody>
          <a:bodyPr anchorCtr="1"/>
          <a:lstStyle/>
          <a:p>
            <a:pPr lvl="0" algn="ctr"/>
            <a:r>
              <a:rPr lang="en-US" sz="3200">
                <a:solidFill>
                  <a:srgbClr val="000000"/>
                </a:solidFill>
                <a:latin typeface="Amasis MT Pro Black" pitchFamily="18"/>
                <a:cs typeface="Times New Roman" pitchFamily="18"/>
              </a:rPr>
              <a:t>7</a:t>
            </a:r>
            <a:r>
              <a:rPr lang="en-US" sz="3200" baseline="30000">
                <a:solidFill>
                  <a:srgbClr val="000000"/>
                </a:solidFill>
                <a:latin typeface="Amasis MT Pro Black" pitchFamily="18"/>
                <a:cs typeface="Times New Roman" pitchFamily="18"/>
              </a:rPr>
              <a:t>th</a:t>
            </a:r>
            <a:r>
              <a:rPr lang="en-US" sz="3200">
                <a:solidFill>
                  <a:srgbClr val="000000"/>
                </a:solidFill>
                <a:latin typeface="Amasis MT Pro Black" pitchFamily="18"/>
                <a:cs typeface="Times New Roman" pitchFamily="18"/>
              </a:rPr>
              <a:t> Grade Attendance Champion 1</a:t>
            </a:r>
            <a:r>
              <a:rPr lang="en-US" sz="3200" baseline="30000">
                <a:solidFill>
                  <a:srgbClr val="000000"/>
                </a:solidFill>
                <a:latin typeface="Amasis MT Pro Black" pitchFamily="18"/>
                <a:cs typeface="Times New Roman" pitchFamily="18"/>
              </a:rPr>
              <a:t>st</a:t>
            </a:r>
            <a:r>
              <a:rPr lang="en-US" sz="3200">
                <a:solidFill>
                  <a:srgbClr val="000000"/>
                </a:solidFill>
                <a:latin typeface="Amasis MT Pro Black" pitchFamily="18"/>
                <a:cs typeface="Times New Roman" pitchFamily="18"/>
              </a:rPr>
              <a:t> 20 Days</a:t>
            </a:r>
            <a:br>
              <a:rPr lang="en-US" sz="3200">
                <a:latin typeface="Aptos" pitchFamily="34"/>
                <a:cs typeface="Times New Roman" pitchFamily="18"/>
              </a:rPr>
            </a:br>
            <a:endParaRPr lang="en-US" sz="3200"/>
          </a:p>
        </p:txBody>
      </p:sp>
      <p:pic>
        <p:nvPicPr>
          <p:cNvPr id="3" name="Picture 1" descr="A trophy with a logo&#10;&#10;Description automatically generated">
            <a:extLst>
              <a:ext uri="{FF2B5EF4-FFF2-40B4-BE49-F238E27FC236}">
                <a16:creationId xmlns:a16="http://schemas.microsoft.com/office/drawing/2014/main" id="{EB05648B-AAF5-70F9-29E2-3D2CBD65C495}"/>
              </a:ext>
            </a:extLst>
          </p:cNvPr>
          <p:cNvPicPr>
            <a:picLocks noChangeAspect="1"/>
          </p:cNvPicPr>
          <p:nvPr/>
        </p:nvPicPr>
        <p:blipFill>
          <a:blip r:embed="rId3"/>
          <a:srcRect/>
          <a:stretch>
            <a:fillRect/>
          </a:stretch>
        </p:blipFill>
        <p:spPr>
          <a:xfrm>
            <a:off x="-195672" y="-161300"/>
            <a:ext cx="2109529" cy="1803279"/>
          </a:xfrm>
          <a:prstGeom prst="rect">
            <a:avLst/>
          </a:prstGeom>
          <a:noFill/>
          <a:ln cap="flat">
            <a:noFill/>
          </a:ln>
        </p:spPr>
      </p:pic>
      <p:pic>
        <p:nvPicPr>
          <p:cNvPr id="4" name="Picture 1" descr="A trophy with a logo&#10;&#10;Description automatically generated">
            <a:extLst>
              <a:ext uri="{FF2B5EF4-FFF2-40B4-BE49-F238E27FC236}">
                <a16:creationId xmlns:a16="http://schemas.microsoft.com/office/drawing/2014/main" id="{1005C25C-7CD5-C25B-81CF-D0E920327AE4}"/>
              </a:ext>
            </a:extLst>
          </p:cNvPr>
          <p:cNvPicPr>
            <a:picLocks noChangeAspect="1"/>
          </p:cNvPicPr>
          <p:nvPr/>
        </p:nvPicPr>
        <p:blipFill>
          <a:blip r:embed="rId3"/>
          <a:srcRect/>
          <a:stretch>
            <a:fillRect/>
          </a:stretch>
        </p:blipFill>
        <p:spPr>
          <a:xfrm>
            <a:off x="10344744" y="-161300"/>
            <a:ext cx="2109529" cy="1803279"/>
          </a:xfrm>
          <a:prstGeom prst="rect">
            <a:avLst/>
          </a:prstGeom>
          <a:noFill/>
          <a:ln cap="flat">
            <a:noFill/>
          </a:ln>
        </p:spPr>
      </p:pic>
      <p:sp>
        <p:nvSpPr>
          <p:cNvPr id="5" name="TextBox 8">
            <a:extLst>
              <a:ext uri="{FF2B5EF4-FFF2-40B4-BE49-F238E27FC236}">
                <a16:creationId xmlns:a16="http://schemas.microsoft.com/office/drawing/2014/main" id="{E32D0999-1133-99CD-CBCB-E2F5EE7FE2E7}"/>
              </a:ext>
            </a:extLst>
          </p:cNvPr>
          <p:cNvSpPr txBox="1"/>
          <p:nvPr/>
        </p:nvSpPr>
        <p:spPr>
          <a:xfrm>
            <a:off x="4817479" y="923937"/>
            <a:ext cx="2435824"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Boone, Mi'Ronica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Boyland, Kennedi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Brown, Kaden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Brown, Kaleb</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Burns, Mylan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Chambers, Nia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Chilel, Kennedy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Cooper, Daven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Davis, Raegan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Dickerson, Jaylen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Douglas, Jacari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Draper, Jari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6" name="TextBox 9">
            <a:extLst>
              <a:ext uri="{FF2B5EF4-FFF2-40B4-BE49-F238E27FC236}">
                <a16:creationId xmlns:a16="http://schemas.microsoft.com/office/drawing/2014/main" id="{7DD926BD-4E08-9EB0-F206-B7FF42AB2CD9}"/>
              </a:ext>
            </a:extLst>
          </p:cNvPr>
          <p:cNvSpPr txBox="1"/>
          <p:nvPr/>
        </p:nvSpPr>
        <p:spPr>
          <a:xfrm>
            <a:off x="7841354" y="923937"/>
            <a:ext cx="2587431"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Evans, Derrick</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Flowers, Kingston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Ford, Marshay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Foster, Jayden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Gaddy, Lauryn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Gales, Ny'Asijah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Garrett, Austin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Goldsmith, Cassidy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Griffith, Sania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Hardaway, Prince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Hernandez, Maria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Hill, Imani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7" name="TextBox 1">
            <a:extLst>
              <a:ext uri="{FF2B5EF4-FFF2-40B4-BE49-F238E27FC236}">
                <a16:creationId xmlns:a16="http://schemas.microsoft.com/office/drawing/2014/main" id="{74144102-C1AB-12C2-77FD-35DE1CACAEFF}"/>
              </a:ext>
            </a:extLst>
          </p:cNvPr>
          <p:cNvSpPr txBox="1"/>
          <p:nvPr/>
        </p:nvSpPr>
        <p:spPr>
          <a:xfrm>
            <a:off x="1484052" y="923937"/>
            <a:ext cx="2857701"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Aguirre-Tovar, Bernardo</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Akemon, Mazyia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Alexander, Myles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Alexander, Roderick</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Allen, Dash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Anderson, Aydinn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Bachus, Jacob</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Barber, Randi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Bell, NiKyla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Bethea, Juelz</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Betts, Destinee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Bohannon, Courtney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F7A755-7A8F-D0D6-545E-16876570848B}"/>
              </a:ext>
            </a:extLst>
          </p:cNvPr>
          <p:cNvSpPr>
            <a:spLocks noGrp="1"/>
          </p:cNvSpPr>
          <p:nvPr>
            <p:ph type="body" idx="2"/>
          </p:nvPr>
        </p:nvSpPr>
        <p:spPr/>
        <p:txBody>
          <a:bodyPr/>
          <a:lstStyle/>
          <a:p>
            <a:endParaRPr lang="en-US" dirty="0"/>
          </a:p>
        </p:txBody>
      </p:sp>
      <p:pic>
        <p:nvPicPr>
          <p:cNvPr id="2052" name="Picture 4" descr="Male Hand Holding Megaphone With Upcoming Events Speech Bubble Loudspeaker  Banner For Business Marketing And Advertising Vector Illustration Stock  Illustration - Download Image Now - iStock">
            <a:extLst>
              <a:ext uri="{FF2B5EF4-FFF2-40B4-BE49-F238E27FC236}">
                <a16:creationId xmlns:a16="http://schemas.microsoft.com/office/drawing/2014/main" id="{B31E065A-EEE2-DA20-7B70-F2AB3B5EF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783" y="133350"/>
            <a:ext cx="4714431" cy="3486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Mark Your Calendar Images – Browse 1,177 Stock Photos, Vectors, and Video |  Adobe Stock">
            <a:extLst>
              <a:ext uri="{FF2B5EF4-FFF2-40B4-BE49-F238E27FC236}">
                <a16:creationId xmlns:a16="http://schemas.microsoft.com/office/drawing/2014/main" id="{98B1BFE6-6634-E78E-E171-8C7EB3031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437" y="3749275"/>
            <a:ext cx="2143125" cy="21431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1009C7-F75F-5F62-673F-C78D750B10FE}"/>
              </a:ext>
            </a:extLst>
          </p:cNvPr>
          <p:cNvPicPr>
            <a:picLocks noChangeAspect="1"/>
          </p:cNvPicPr>
          <p:nvPr/>
        </p:nvPicPr>
        <p:blipFill>
          <a:blip r:embed="rId4">
            <a:duotone>
              <a:prstClr val="black"/>
              <a:srgbClr val="D9C3A5">
                <a:tint val="50000"/>
                <a:satMod val="180000"/>
              </a:srgbClr>
            </a:duotone>
          </a:blip>
          <a:stretch>
            <a:fillRect/>
          </a:stretch>
        </p:blipFill>
        <p:spPr>
          <a:xfrm>
            <a:off x="335022" y="80241"/>
            <a:ext cx="5507759" cy="6592233"/>
          </a:xfrm>
          <a:prstGeom prst="rect">
            <a:avLst/>
          </a:prstGeom>
        </p:spPr>
      </p:pic>
    </p:spTree>
    <p:extLst>
      <p:ext uri="{BB962C8B-B14F-4D97-AF65-F5344CB8AC3E}">
        <p14:creationId xmlns:p14="http://schemas.microsoft.com/office/powerpoint/2010/main" val="18517810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5801D70-B5FE-6813-B9AB-58AEC798B140}"/>
              </a:ext>
            </a:extLst>
          </p:cNvPr>
          <p:cNvSpPr txBox="1">
            <a:spLocks noGrp="1"/>
          </p:cNvSpPr>
          <p:nvPr>
            <p:ph type="title"/>
          </p:nvPr>
        </p:nvSpPr>
        <p:spPr>
          <a:xfrm>
            <a:off x="1008327" y="386398"/>
            <a:ext cx="10515600" cy="878875"/>
          </a:xfrm>
        </p:spPr>
        <p:txBody>
          <a:bodyPr anchorCtr="1"/>
          <a:lstStyle/>
          <a:p>
            <a:pPr lvl="0" algn="ctr"/>
            <a:r>
              <a:rPr lang="en-US" sz="3200">
                <a:solidFill>
                  <a:srgbClr val="000000"/>
                </a:solidFill>
                <a:latin typeface="Amasis MT Pro Black" pitchFamily="18"/>
                <a:cs typeface="Times New Roman" pitchFamily="18"/>
              </a:rPr>
              <a:t>7</a:t>
            </a:r>
            <a:r>
              <a:rPr lang="en-US" sz="3200" baseline="30000">
                <a:solidFill>
                  <a:srgbClr val="000000"/>
                </a:solidFill>
                <a:latin typeface="Amasis MT Pro Black" pitchFamily="18"/>
                <a:cs typeface="Times New Roman" pitchFamily="18"/>
              </a:rPr>
              <a:t>th</a:t>
            </a:r>
            <a:r>
              <a:rPr lang="en-US" sz="3200">
                <a:solidFill>
                  <a:srgbClr val="000000"/>
                </a:solidFill>
                <a:latin typeface="Amasis MT Pro Black" pitchFamily="18"/>
                <a:cs typeface="Times New Roman" pitchFamily="18"/>
              </a:rPr>
              <a:t> Grade Attendance Champion 1</a:t>
            </a:r>
            <a:r>
              <a:rPr lang="en-US" sz="3200" baseline="30000">
                <a:solidFill>
                  <a:srgbClr val="000000"/>
                </a:solidFill>
                <a:latin typeface="Amasis MT Pro Black" pitchFamily="18"/>
                <a:cs typeface="Times New Roman" pitchFamily="18"/>
              </a:rPr>
              <a:t>st</a:t>
            </a:r>
            <a:r>
              <a:rPr lang="en-US" sz="3200">
                <a:solidFill>
                  <a:srgbClr val="000000"/>
                </a:solidFill>
                <a:latin typeface="Amasis MT Pro Black" pitchFamily="18"/>
                <a:cs typeface="Times New Roman" pitchFamily="18"/>
              </a:rPr>
              <a:t> 20 Days</a:t>
            </a:r>
            <a:br>
              <a:rPr lang="en-US" sz="3200">
                <a:latin typeface="Aptos" pitchFamily="34"/>
                <a:cs typeface="Times New Roman" pitchFamily="18"/>
              </a:rPr>
            </a:br>
            <a:endParaRPr lang="en-US" sz="3200"/>
          </a:p>
        </p:txBody>
      </p:sp>
      <p:pic>
        <p:nvPicPr>
          <p:cNvPr id="3" name="Picture 1" descr="A trophy with a logo&#10;&#10;Description automatically generated">
            <a:extLst>
              <a:ext uri="{FF2B5EF4-FFF2-40B4-BE49-F238E27FC236}">
                <a16:creationId xmlns:a16="http://schemas.microsoft.com/office/drawing/2014/main" id="{F5E7D271-6949-EDD5-AB38-80E8E72970D9}"/>
              </a:ext>
            </a:extLst>
          </p:cNvPr>
          <p:cNvPicPr>
            <a:picLocks noChangeAspect="1"/>
          </p:cNvPicPr>
          <p:nvPr/>
        </p:nvPicPr>
        <p:blipFill>
          <a:blip r:embed="rId3"/>
          <a:srcRect/>
          <a:stretch>
            <a:fillRect/>
          </a:stretch>
        </p:blipFill>
        <p:spPr>
          <a:xfrm>
            <a:off x="-195672" y="-161300"/>
            <a:ext cx="2109529" cy="1803279"/>
          </a:xfrm>
          <a:prstGeom prst="rect">
            <a:avLst/>
          </a:prstGeom>
          <a:noFill/>
          <a:ln cap="flat">
            <a:noFill/>
          </a:ln>
        </p:spPr>
      </p:pic>
      <p:pic>
        <p:nvPicPr>
          <p:cNvPr id="4" name="Picture 1" descr="A trophy with a logo&#10;&#10;Description automatically generated">
            <a:extLst>
              <a:ext uri="{FF2B5EF4-FFF2-40B4-BE49-F238E27FC236}">
                <a16:creationId xmlns:a16="http://schemas.microsoft.com/office/drawing/2014/main" id="{B806992F-1B67-2557-6AE2-7EC495F19CBE}"/>
              </a:ext>
            </a:extLst>
          </p:cNvPr>
          <p:cNvPicPr>
            <a:picLocks noChangeAspect="1"/>
          </p:cNvPicPr>
          <p:nvPr/>
        </p:nvPicPr>
        <p:blipFill>
          <a:blip r:embed="rId3"/>
          <a:srcRect/>
          <a:stretch>
            <a:fillRect/>
          </a:stretch>
        </p:blipFill>
        <p:spPr>
          <a:xfrm>
            <a:off x="10344744" y="-161300"/>
            <a:ext cx="2109529" cy="1803279"/>
          </a:xfrm>
          <a:prstGeom prst="rect">
            <a:avLst/>
          </a:prstGeom>
          <a:noFill/>
          <a:ln cap="flat">
            <a:noFill/>
          </a:ln>
        </p:spPr>
      </p:pic>
      <p:sp>
        <p:nvSpPr>
          <p:cNvPr id="5" name="TextBox 8">
            <a:extLst>
              <a:ext uri="{FF2B5EF4-FFF2-40B4-BE49-F238E27FC236}">
                <a16:creationId xmlns:a16="http://schemas.microsoft.com/office/drawing/2014/main" id="{CC2AF282-BA5F-427C-4CD2-2034B6AEDCFF}"/>
              </a:ext>
            </a:extLst>
          </p:cNvPr>
          <p:cNvSpPr txBox="1"/>
          <p:nvPr/>
        </p:nvSpPr>
        <p:spPr>
          <a:xfrm>
            <a:off x="4376473" y="923928"/>
            <a:ext cx="2435824"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Jones, Madison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Jordan, Hannah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Joyner, Deshun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Kelly, Blake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Laird, Anissa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Logan, Mariah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Mallory, Arieauna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Mansur, Joseph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Martin, Chace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Mayweather, Cody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Miller, Jaiden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Minnis, Marcus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6" name="TextBox 9">
            <a:extLst>
              <a:ext uri="{FF2B5EF4-FFF2-40B4-BE49-F238E27FC236}">
                <a16:creationId xmlns:a16="http://schemas.microsoft.com/office/drawing/2014/main" id="{261925C9-8EFD-EC70-52D6-04821CF0DC35}"/>
              </a:ext>
            </a:extLst>
          </p:cNvPr>
          <p:cNvSpPr txBox="1"/>
          <p:nvPr/>
        </p:nvSpPr>
        <p:spPr>
          <a:xfrm>
            <a:off x="7003581" y="923928"/>
            <a:ext cx="2831869"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Moore, Ka'Mari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Morales-Alvarado, Erikson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Myers, Jada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Nevills, Anthony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Owens, Kollin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Patterson, Chloe'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Perry, Kamari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Phelps, Jalill</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Pinkins, Cameron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Polk, Malik</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Prater, Kaileb</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Price, Kerrington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7" name="TextBox 1">
            <a:extLst>
              <a:ext uri="{FF2B5EF4-FFF2-40B4-BE49-F238E27FC236}">
                <a16:creationId xmlns:a16="http://schemas.microsoft.com/office/drawing/2014/main" id="{061F8ADE-8051-DB19-54E0-9CD919D6AAA7}"/>
              </a:ext>
            </a:extLst>
          </p:cNvPr>
          <p:cNvSpPr txBox="1"/>
          <p:nvPr/>
        </p:nvSpPr>
        <p:spPr>
          <a:xfrm>
            <a:off x="1518772" y="923937"/>
            <a:ext cx="2857701"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Hilliard, Marcellus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Hines, Symarius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Hobbs, Naja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Hughes, Robert</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Jackson, Jaden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Jamerson, Braxton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Jamerson, Brielle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Johnson, Dayla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Johnson, Dillon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Jones Jr., Andrew</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Jones, Cory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Jones, KaSyn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EB158920-657C-AA13-A938-B21B93B20DC9}"/>
              </a:ext>
            </a:extLst>
          </p:cNvPr>
          <p:cNvSpPr txBox="1">
            <a:spLocks noGrp="1"/>
          </p:cNvSpPr>
          <p:nvPr>
            <p:ph type="title"/>
          </p:nvPr>
        </p:nvSpPr>
        <p:spPr>
          <a:xfrm>
            <a:off x="1008327" y="386398"/>
            <a:ext cx="10515600" cy="878875"/>
          </a:xfrm>
        </p:spPr>
        <p:txBody>
          <a:bodyPr anchorCtr="1"/>
          <a:lstStyle/>
          <a:p>
            <a:pPr lvl="0" algn="ctr"/>
            <a:r>
              <a:rPr lang="en-US" sz="3200">
                <a:solidFill>
                  <a:srgbClr val="000000"/>
                </a:solidFill>
                <a:latin typeface="Amasis MT Pro Black" pitchFamily="18"/>
                <a:cs typeface="Times New Roman" pitchFamily="18"/>
              </a:rPr>
              <a:t>7</a:t>
            </a:r>
            <a:r>
              <a:rPr lang="en-US" sz="3200" baseline="30000">
                <a:solidFill>
                  <a:srgbClr val="000000"/>
                </a:solidFill>
                <a:latin typeface="Amasis MT Pro Black" pitchFamily="18"/>
                <a:cs typeface="Times New Roman" pitchFamily="18"/>
              </a:rPr>
              <a:t>th</a:t>
            </a:r>
            <a:r>
              <a:rPr lang="en-US" sz="3200">
                <a:solidFill>
                  <a:srgbClr val="000000"/>
                </a:solidFill>
                <a:latin typeface="Amasis MT Pro Black" pitchFamily="18"/>
                <a:cs typeface="Times New Roman" pitchFamily="18"/>
              </a:rPr>
              <a:t> Grade Attendance Champion 1</a:t>
            </a:r>
            <a:r>
              <a:rPr lang="en-US" sz="3200" baseline="30000">
                <a:solidFill>
                  <a:srgbClr val="000000"/>
                </a:solidFill>
                <a:latin typeface="Amasis MT Pro Black" pitchFamily="18"/>
                <a:cs typeface="Times New Roman" pitchFamily="18"/>
              </a:rPr>
              <a:t>st</a:t>
            </a:r>
            <a:r>
              <a:rPr lang="en-US" sz="3200">
                <a:solidFill>
                  <a:srgbClr val="000000"/>
                </a:solidFill>
                <a:latin typeface="Amasis MT Pro Black" pitchFamily="18"/>
                <a:cs typeface="Times New Roman" pitchFamily="18"/>
              </a:rPr>
              <a:t> 20 Days</a:t>
            </a:r>
            <a:br>
              <a:rPr lang="en-US" sz="3200">
                <a:latin typeface="Aptos" pitchFamily="34"/>
                <a:cs typeface="Times New Roman" pitchFamily="18"/>
              </a:rPr>
            </a:br>
            <a:endParaRPr lang="en-US" sz="3200"/>
          </a:p>
        </p:txBody>
      </p:sp>
      <p:pic>
        <p:nvPicPr>
          <p:cNvPr id="3" name="Picture 1" descr="A trophy with a logo&#10;&#10;Description automatically generated">
            <a:extLst>
              <a:ext uri="{FF2B5EF4-FFF2-40B4-BE49-F238E27FC236}">
                <a16:creationId xmlns:a16="http://schemas.microsoft.com/office/drawing/2014/main" id="{EBEE3780-421D-9F54-100D-0B58BBF0E537}"/>
              </a:ext>
            </a:extLst>
          </p:cNvPr>
          <p:cNvPicPr>
            <a:picLocks noChangeAspect="1"/>
          </p:cNvPicPr>
          <p:nvPr/>
        </p:nvPicPr>
        <p:blipFill>
          <a:blip r:embed="rId3"/>
          <a:srcRect/>
          <a:stretch>
            <a:fillRect/>
          </a:stretch>
        </p:blipFill>
        <p:spPr>
          <a:xfrm>
            <a:off x="-195672" y="-161300"/>
            <a:ext cx="2109529" cy="1803279"/>
          </a:xfrm>
          <a:prstGeom prst="rect">
            <a:avLst/>
          </a:prstGeom>
          <a:noFill/>
          <a:ln cap="flat">
            <a:noFill/>
          </a:ln>
        </p:spPr>
      </p:pic>
      <p:pic>
        <p:nvPicPr>
          <p:cNvPr id="4" name="Picture 1" descr="A trophy with a logo&#10;&#10;Description automatically generated">
            <a:extLst>
              <a:ext uri="{FF2B5EF4-FFF2-40B4-BE49-F238E27FC236}">
                <a16:creationId xmlns:a16="http://schemas.microsoft.com/office/drawing/2014/main" id="{29DF66A8-99C0-1649-64E4-0A24F403530B}"/>
              </a:ext>
            </a:extLst>
          </p:cNvPr>
          <p:cNvPicPr>
            <a:picLocks noChangeAspect="1"/>
          </p:cNvPicPr>
          <p:nvPr/>
        </p:nvPicPr>
        <p:blipFill>
          <a:blip r:embed="rId3"/>
          <a:srcRect/>
          <a:stretch>
            <a:fillRect/>
          </a:stretch>
        </p:blipFill>
        <p:spPr>
          <a:xfrm>
            <a:off x="10344744" y="-161300"/>
            <a:ext cx="2109529" cy="1803279"/>
          </a:xfrm>
          <a:prstGeom prst="rect">
            <a:avLst/>
          </a:prstGeom>
          <a:noFill/>
          <a:ln cap="flat">
            <a:noFill/>
          </a:ln>
        </p:spPr>
      </p:pic>
      <p:sp>
        <p:nvSpPr>
          <p:cNvPr id="5" name="TextBox 8">
            <a:extLst>
              <a:ext uri="{FF2B5EF4-FFF2-40B4-BE49-F238E27FC236}">
                <a16:creationId xmlns:a16="http://schemas.microsoft.com/office/drawing/2014/main" id="{562AA6B3-F0F3-546B-BB41-E4C82C013B7D}"/>
              </a:ext>
            </a:extLst>
          </p:cNvPr>
          <p:cNvSpPr txBox="1"/>
          <p:nvPr/>
        </p:nvSpPr>
        <p:spPr>
          <a:xfrm>
            <a:off x="4620920" y="923928"/>
            <a:ext cx="2435824" cy="7005190"/>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Tate, Khloe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Taylor, Kamya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Thomas, Marcheon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Thomas, Nyleecia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Vaughn, Ayanna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Vaughn, Zayden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Ward, Destinee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Ward, Joshua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Weathers, Wyndee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Wilburn, Mackenzie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Williams, Bella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Williams, DeAndre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6" name="TextBox 9">
            <a:extLst>
              <a:ext uri="{FF2B5EF4-FFF2-40B4-BE49-F238E27FC236}">
                <a16:creationId xmlns:a16="http://schemas.microsoft.com/office/drawing/2014/main" id="{950C47C3-0F69-2AB4-FB85-AE1EF47F2BD4}"/>
              </a:ext>
            </a:extLst>
          </p:cNvPr>
          <p:cNvSpPr txBox="1"/>
          <p:nvPr/>
        </p:nvSpPr>
        <p:spPr>
          <a:xfrm>
            <a:off x="7571085" y="923937"/>
            <a:ext cx="2857701" cy="1514264"/>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Williams, Desirae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Williams, Dynasty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mn-cs"/>
              </a:rPr>
              <a:t>Williams, Terrence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7" name="TextBox 1">
            <a:extLst>
              <a:ext uri="{FF2B5EF4-FFF2-40B4-BE49-F238E27FC236}">
                <a16:creationId xmlns:a16="http://schemas.microsoft.com/office/drawing/2014/main" id="{4E86AEFF-8CED-62B2-883B-1AA5B6841D74}"/>
              </a:ext>
            </a:extLst>
          </p:cNvPr>
          <p:cNvSpPr txBox="1"/>
          <p:nvPr/>
        </p:nvSpPr>
        <p:spPr>
          <a:xfrm>
            <a:off x="1518772" y="923937"/>
            <a:ext cx="2857701"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Robinson, Iyana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Rollins, Zae'le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Russell, Faith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Saffold, Zavion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Shackleford, Aubri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Shaw, Joshua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Skinner, Khailynn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Sledge, Autumn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Smith, Ebony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Smith, London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Stevenson, Mariah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Tate, Aniya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A8A0FB7-0E47-4981-557D-85775436BB97}"/>
              </a:ext>
            </a:extLst>
          </p:cNvPr>
          <p:cNvSpPr txBox="1">
            <a:spLocks noGrp="1"/>
          </p:cNvSpPr>
          <p:nvPr>
            <p:ph type="title"/>
          </p:nvPr>
        </p:nvSpPr>
        <p:spPr>
          <a:xfrm>
            <a:off x="1008327" y="386398"/>
            <a:ext cx="10515600" cy="878875"/>
          </a:xfrm>
        </p:spPr>
        <p:txBody>
          <a:bodyPr anchorCtr="1"/>
          <a:lstStyle/>
          <a:p>
            <a:pPr lvl="0" algn="ctr"/>
            <a:r>
              <a:rPr lang="en-US" sz="3200">
                <a:solidFill>
                  <a:srgbClr val="000000"/>
                </a:solidFill>
                <a:latin typeface="Amasis MT Pro Black" pitchFamily="18"/>
                <a:cs typeface="Times New Roman" pitchFamily="18"/>
              </a:rPr>
              <a:t>8</a:t>
            </a:r>
            <a:r>
              <a:rPr lang="en-US" sz="3200" baseline="30000">
                <a:solidFill>
                  <a:srgbClr val="000000"/>
                </a:solidFill>
                <a:latin typeface="Amasis MT Pro Black" pitchFamily="18"/>
                <a:cs typeface="Times New Roman" pitchFamily="18"/>
              </a:rPr>
              <a:t>th</a:t>
            </a:r>
            <a:r>
              <a:rPr lang="en-US" sz="3200">
                <a:solidFill>
                  <a:srgbClr val="000000"/>
                </a:solidFill>
                <a:latin typeface="Amasis MT Pro Black" pitchFamily="18"/>
                <a:cs typeface="Times New Roman" pitchFamily="18"/>
              </a:rPr>
              <a:t> Grade Attendance Champion 1</a:t>
            </a:r>
            <a:r>
              <a:rPr lang="en-US" sz="3200" baseline="30000">
                <a:solidFill>
                  <a:srgbClr val="000000"/>
                </a:solidFill>
                <a:latin typeface="Amasis MT Pro Black" pitchFamily="18"/>
                <a:cs typeface="Times New Roman" pitchFamily="18"/>
              </a:rPr>
              <a:t>st</a:t>
            </a:r>
            <a:r>
              <a:rPr lang="en-US" sz="3200">
                <a:solidFill>
                  <a:srgbClr val="000000"/>
                </a:solidFill>
                <a:latin typeface="Amasis MT Pro Black" pitchFamily="18"/>
                <a:cs typeface="Times New Roman" pitchFamily="18"/>
              </a:rPr>
              <a:t> 20 Days</a:t>
            </a:r>
            <a:br>
              <a:rPr lang="en-US" sz="3200">
                <a:latin typeface="Aptos" pitchFamily="34"/>
                <a:cs typeface="Times New Roman" pitchFamily="18"/>
              </a:rPr>
            </a:br>
            <a:endParaRPr lang="en-US" sz="3200"/>
          </a:p>
        </p:txBody>
      </p:sp>
      <p:pic>
        <p:nvPicPr>
          <p:cNvPr id="3" name="Picture 1" descr="A trophy with a logo&#10;&#10;Description automatically generated">
            <a:extLst>
              <a:ext uri="{FF2B5EF4-FFF2-40B4-BE49-F238E27FC236}">
                <a16:creationId xmlns:a16="http://schemas.microsoft.com/office/drawing/2014/main" id="{64157967-4D8F-10F2-43C2-239273535BCD}"/>
              </a:ext>
            </a:extLst>
          </p:cNvPr>
          <p:cNvPicPr>
            <a:picLocks noChangeAspect="1"/>
          </p:cNvPicPr>
          <p:nvPr/>
        </p:nvPicPr>
        <p:blipFill>
          <a:blip r:embed="rId3"/>
          <a:srcRect/>
          <a:stretch>
            <a:fillRect/>
          </a:stretch>
        </p:blipFill>
        <p:spPr>
          <a:xfrm>
            <a:off x="-195672" y="-161300"/>
            <a:ext cx="2109529" cy="1803279"/>
          </a:xfrm>
          <a:prstGeom prst="rect">
            <a:avLst/>
          </a:prstGeom>
          <a:noFill/>
          <a:ln cap="flat">
            <a:noFill/>
          </a:ln>
        </p:spPr>
      </p:pic>
      <p:pic>
        <p:nvPicPr>
          <p:cNvPr id="4" name="Picture 1" descr="A trophy with a logo&#10;&#10;Description automatically generated">
            <a:extLst>
              <a:ext uri="{FF2B5EF4-FFF2-40B4-BE49-F238E27FC236}">
                <a16:creationId xmlns:a16="http://schemas.microsoft.com/office/drawing/2014/main" id="{6ABB494A-68FF-844B-B2DD-9351FB05BB15}"/>
              </a:ext>
            </a:extLst>
          </p:cNvPr>
          <p:cNvPicPr>
            <a:picLocks noChangeAspect="1"/>
          </p:cNvPicPr>
          <p:nvPr/>
        </p:nvPicPr>
        <p:blipFill>
          <a:blip r:embed="rId3"/>
          <a:srcRect/>
          <a:stretch>
            <a:fillRect/>
          </a:stretch>
        </p:blipFill>
        <p:spPr>
          <a:xfrm>
            <a:off x="10344744" y="-161300"/>
            <a:ext cx="2109529" cy="1803279"/>
          </a:xfrm>
          <a:prstGeom prst="rect">
            <a:avLst/>
          </a:prstGeom>
          <a:noFill/>
          <a:ln cap="flat">
            <a:noFill/>
          </a:ln>
        </p:spPr>
      </p:pic>
      <p:sp>
        <p:nvSpPr>
          <p:cNvPr id="5" name="TextBox 8">
            <a:extLst>
              <a:ext uri="{FF2B5EF4-FFF2-40B4-BE49-F238E27FC236}">
                <a16:creationId xmlns:a16="http://schemas.microsoft.com/office/drawing/2014/main" id="{F8759A9A-207F-9B45-8902-5F89C73E2470}"/>
              </a:ext>
            </a:extLst>
          </p:cNvPr>
          <p:cNvSpPr txBox="1"/>
          <p:nvPr/>
        </p:nvSpPr>
        <p:spPr>
          <a:xfrm>
            <a:off x="4199034" y="923928"/>
            <a:ext cx="3081436" cy="7005190"/>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Campbell, Cayleb</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Cansler, Jhayden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Carpenter, Jalil</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Catalan, Francis Keith Julian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Causey, Maleah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Chatman, Caleb</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Currie, Alexandria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Curry, Tremaine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Custard, Mason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Davis, Asante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Dean, Kameron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Dixon, Kriston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6" name="TextBox 9">
            <a:extLst>
              <a:ext uri="{FF2B5EF4-FFF2-40B4-BE49-F238E27FC236}">
                <a16:creationId xmlns:a16="http://schemas.microsoft.com/office/drawing/2014/main" id="{75EAE9A2-0F35-9F5D-FEEB-2463FADB4BD4}"/>
              </a:ext>
            </a:extLst>
          </p:cNvPr>
          <p:cNvSpPr txBox="1"/>
          <p:nvPr/>
        </p:nvSpPr>
        <p:spPr>
          <a:xfrm>
            <a:off x="7571085" y="923937"/>
            <a:ext cx="2857701" cy="603857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Drain, Christopher</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Eskridge, Mekhi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Flake, Nicolas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Frison, Jeremiah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Funzie, Dorrian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Gamble, Mariah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Garcia, Ashly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Gill, Genevieve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Gray, Janyia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Gray, Ka'miyah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Gray, Melaya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Greene, Aniyah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7" name="TextBox 1">
            <a:extLst>
              <a:ext uri="{FF2B5EF4-FFF2-40B4-BE49-F238E27FC236}">
                <a16:creationId xmlns:a16="http://schemas.microsoft.com/office/drawing/2014/main" id="{B26F4DBB-126B-9F7C-CDE9-654471E978ED}"/>
              </a:ext>
            </a:extLst>
          </p:cNvPr>
          <p:cNvSpPr txBox="1"/>
          <p:nvPr/>
        </p:nvSpPr>
        <p:spPr>
          <a:xfrm>
            <a:off x="1518772" y="923937"/>
            <a:ext cx="2857701"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Baskerville, Jan'ya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Bennett, Cayden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Bethea, Gregory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Betts, Brandon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Blue, Kamesha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Blue, Kassie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Bonds, ZeNiya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Breakfield, Lucas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Broadway, Ta'Tianya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Brown, Tycen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Burgess, Trenton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Byrd, Kyris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122E1945-4BFE-13DB-F997-A26EBF815034}"/>
              </a:ext>
            </a:extLst>
          </p:cNvPr>
          <p:cNvSpPr txBox="1">
            <a:spLocks noGrp="1"/>
          </p:cNvSpPr>
          <p:nvPr>
            <p:ph type="title"/>
          </p:nvPr>
        </p:nvSpPr>
        <p:spPr>
          <a:xfrm>
            <a:off x="1008327" y="386398"/>
            <a:ext cx="10515600" cy="878875"/>
          </a:xfrm>
        </p:spPr>
        <p:txBody>
          <a:bodyPr anchorCtr="1"/>
          <a:lstStyle/>
          <a:p>
            <a:pPr lvl="0" algn="ctr"/>
            <a:r>
              <a:rPr lang="en-US" sz="3200">
                <a:solidFill>
                  <a:srgbClr val="000000"/>
                </a:solidFill>
                <a:latin typeface="Amasis MT Pro Black" pitchFamily="18"/>
                <a:cs typeface="Times New Roman" pitchFamily="18"/>
              </a:rPr>
              <a:t>8</a:t>
            </a:r>
            <a:r>
              <a:rPr lang="en-US" sz="3200" baseline="30000">
                <a:solidFill>
                  <a:srgbClr val="000000"/>
                </a:solidFill>
                <a:latin typeface="Amasis MT Pro Black" pitchFamily="18"/>
                <a:cs typeface="Times New Roman" pitchFamily="18"/>
              </a:rPr>
              <a:t>th</a:t>
            </a:r>
            <a:r>
              <a:rPr lang="en-US" sz="3200">
                <a:solidFill>
                  <a:srgbClr val="000000"/>
                </a:solidFill>
                <a:latin typeface="Amasis MT Pro Black" pitchFamily="18"/>
                <a:cs typeface="Times New Roman" pitchFamily="18"/>
              </a:rPr>
              <a:t> Grade Attendance Champion 1</a:t>
            </a:r>
            <a:r>
              <a:rPr lang="en-US" sz="3200" baseline="30000">
                <a:solidFill>
                  <a:srgbClr val="000000"/>
                </a:solidFill>
                <a:latin typeface="Amasis MT Pro Black" pitchFamily="18"/>
                <a:cs typeface="Times New Roman" pitchFamily="18"/>
              </a:rPr>
              <a:t>st</a:t>
            </a:r>
            <a:r>
              <a:rPr lang="en-US" sz="3200">
                <a:solidFill>
                  <a:srgbClr val="000000"/>
                </a:solidFill>
                <a:latin typeface="Amasis MT Pro Black" pitchFamily="18"/>
                <a:cs typeface="Times New Roman" pitchFamily="18"/>
              </a:rPr>
              <a:t> 20 Days</a:t>
            </a:r>
            <a:br>
              <a:rPr lang="en-US" sz="3200">
                <a:latin typeface="Aptos" pitchFamily="34"/>
                <a:cs typeface="Times New Roman" pitchFamily="18"/>
              </a:rPr>
            </a:br>
            <a:endParaRPr lang="en-US" sz="3200"/>
          </a:p>
        </p:txBody>
      </p:sp>
      <p:pic>
        <p:nvPicPr>
          <p:cNvPr id="3" name="Picture 1" descr="A trophy with a logo&#10;&#10;Description automatically generated">
            <a:extLst>
              <a:ext uri="{FF2B5EF4-FFF2-40B4-BE49-F238E27FC236}">
                <a16:creationId xmlns:a16="http://schemas.microsoft.com/office/drawing/2014/main" id="{B4FB48E2-9803-D3B4-73F8-D6A1BB835BB2}"/>
              </a:ext>
            </a:extLst>
          </p:cNvPr>
          <p:cNvPicPr>
            <a:picLocks noChangeAspect="1"/>
          </p:cNvPicPr>
          <p:nvPr/>
        </p:nvPicPr>
        <p:blipFill>
          <a:blip r:embed="rId3"/>
          <a:srcRect/>
          <a:stretch>
            <a:fillRect/>
          </a:stretch>
        </p:blipFill>
        <p:spPr>
          <a:xfrm>
            <a:off x="-195672" y="-161300"/>
            <a:ext cx="2109529" cy="1803279"/>
          </a:xfrm>
          <a:prstGeom prst="rect">
            <a:avLst/>
          </a:prstGeom>
          <a:noFill/>
          <a:ln cap="flat">
            <a:noFill/>
          </a:ln>
        </p:spPr>
      </p:pic>
      <p:pic>
        <p:nvPicPr>
          <p:cNvPr id="4" name="Picture 1" descr="A trophy with a logo&#10;&#10;Description automatically generated">
            <a:extLst>
              <a:ext uri="{FF2B5EF4-FFF2-40B4-BE49-F238E27FC236}">
                <a16:creationId xmlns:a16="http://schemas.microsoft.com/office/drawing/2014/main" id="{7CBF7D59-2AB8-6C79-119F-82017BC847A7}"/>
              </a:ext>
            </a:extLst>
          </p:cNvPr>
          <p:cNvPicPr>
            <a:picLocks noChangeAspect="1"/>
          </p:cNvPicPr>
          <p:nvPr/>
        </p:nvPicPr>
        <p:blipFill>
          <a:blip r:embed="rId3"/>
          <a:srcRect/>
          <a:stretch>
            <a:fillRect/>
          </a:stretch>
        </p:blipFill>
        <p:spPr>
          <a:xfrm>
            <a:off x="10344744" y="-161300"/>
            <a:ext cx="2109529" cy="1803279"/>
          </a:xfrm>
          <a:prstGeom prst="rect">
            <a:avLst/>
          </a:prstGeom>
          <a:noFill/>
          <a:ln cap="flat">
            <a:noFill/>
          </a:ln>
        </p:spPr>
      </p:pic>
      <p:sp>
        <p:nvSpPr>
          <p:cNvPr id="5" name="TextBox 8">
            <a:extLst>
              <a:ext uri="{FF2B5EF4-FFF2-40B4-BE49-F238E27FC236}">
                <a16:creationId xmlns:a16="http://schemas.microsoft.com/office/drawing/2014/main" id="{D2DB07EE-67CA-2CD4-4EC7-890FDFCF32A2}"/>
              </a:ext>
            </a:extLst>
          </p:cNvPr>
          <p:cNvSpPr txBox="1"/>
          <p:nvPr/>
        </p:nvSpPr>
        <p:spPr>
          <a:xfrm>
            <a:off x="4199034" y="923928"/>
            <a:ext cx="3081436" cy="7005190"/>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Jiguan, Diego</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Johnson, Kingston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Jones, Aiden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Jones, Kedrick</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Jones, Lailah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King, Theodore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Kyles, Morgan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Lee, Gavin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Logan, Christian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Matthews, Caleb</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McClain, Elijah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Mcfann, Wil'Jaylin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6" name="TextBox 9">
            <a:extLst>
              <a:ext uri="{FF2B5EF4-FFF2-40B4-BE49-F238E27FC236}">
                <a16:creationId xmlns:a16="http://schemas.microsoft.com/office/drawing/2014/main" id="{2395B6E3-31A8-8518-536A-242FF012897C}"/>
              </a:ext>
            </a:extLst>
          </p:cNvPr>
          <p:cNvSpPr txBox="1"/>
          <p:nvPr/>
        </p:nvSpPr>
        <p:spPr>
          <a:xfrm>
            <a:off x="7571085" y="923937"/>
            <a:ext cx="2857701"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Mhoon, Armani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Monger, Nicholas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Morgan, Jordan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Morgan, Jorian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Munoz, Esperanza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Neal, A'lonna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Owens, Alyssia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Patrick, Christiana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Pearson, Kamryn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Pham, Hieu</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Phillips, Violet</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Pickens, Jayce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7" name="TextBox 1">
            <a:extLst>
              <a:ext uri="{FF2B5EF4-FFF2-40B4-BE49-F238E27FC236}">
                <a16:creationId xmlns:a16="http://schemas.microsoft.com/office/drawing/2014/main" id="{3AA7BAC3-E890-D989-008F-7BB79CE18338}"/>
              </a:ext>
            </a:extLst>
          </p:cNvPr>
          <p:cNvSpPr txBox="1"/>
          <p:nvPr/>
        </p:nvSpPr>
        <p:spPr>
          <a:xfrm>
            <a:off x="1518772" y="923937"/>
            <a:ext cx="2857701"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Griffin, Elijah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Hawkins, Chayse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Hawkins, Lauren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Henderson, Jenae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Herron, Mikiyah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Hicks, Collin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Hicks, McKenzie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Hill, Dontavious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Hines, Kennadi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Jacks, Amberlyn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James, Kamiyah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Jenkins, Isaiah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1570253-AB35-E2F7-32A4-D7FC9FBE9205}"/>
              </a:ext>
            </a:extLst>
          </p:cNvPr>
          <p:cNvSpPr txBox="1">
            <a:spLocks noGrp="1"/>
          </p:cNvSpPr>
          <p:nvPr>
            <p:ph type="title"/>
          </p:nvPr>
        </p:nvSpPr>
        <p:spPr>
          <a:xfrm>
            <a:off x="1008327" y="386398"/>
            <a:ext cx="10515600" cy="878875"/>
          </a:xfrm>
        </p:spPr>
        <p:txBody>
          <a:bodyPr anchorCtr="1"/>
          <a:lstStyle/>
          <a:p>
            <a:pPr lvl="0" algn="ctr"/>
            <a:r>
              <a:rPr lang="en-US" sz="3200">
                <a:solidFill>
                  <a:srgbClr val="000000"/>
                </a:solidFill>
                <a:latin typeface="Amasis MT Pro Black" pitchFamily="18"/>
                <a:cs typeface="Times New Roman" pitchFamily="18"/>
              </a:rPr>
              <a:t>8</a:t>
            </a:r>
            <a:r>
              <a:rPr lang="en-US" sz="3200" baseline="30000">
                <a:solidFill>
                  <a:srgbClr val="000000"/>
                </a:solidFill>
                <a:latin typeface="Amasis MT Pro Black" pitchFamily="18"/>
                <a:cs typeface="Times New Roman" pitchFamily="18"/>
              </a:rPr>
              <a:t>th</a:t>
            </a:r>
            <a:r>
              <a:rPr lang="en-US" sz="3200">
                <a:solidFill>
                  <a:srgbClr val="000000"/>
                </a:solidFill>
                <a:latin typeface="Amasis MT Pro Black" pitchFamily="18"/>
                <a:cs typeface="Times New Roman" pitchFamily="18"/>
              </a:rPr>
              <a:t> Grade Attendance Champion 1</a:t>
            </a:r>
            <a:r>
              <a:rPr lang="en-US" sz="3200" baseline="30000">
                <a:solidFill>
                  <a:srgbClr val="000000"/>
                </a:solidFill>
                <a:latin typeface="Amasis MT Pro Black" pitchFamily="18"/>
                <a:cs typeface="Times New Roman" pitchFamily="18"/>
              </a:rPr>
              <a:t>st</a:t>
            </a:r>
            <a:r>
              <a:rPr lang="en-US" sz="3200">
                <a:solidFill>
                  <a:srgbClr val="000000"/>
                </a:solidFill>
                <a:latin typeface="Amasis MT Pro Black" pitchFamily="18"/>
                <a:cs typeface="Times New Roman" pitchFamily="18"/>
              </a:rPr>
              <a:t> 20 Days</a:t>
            </a:r>
            <a:br>
              <a:rPr lang="en-US" sz="3200">
                <a:latin typeface="Aptos" pitchFamily="34"/>
                <a:cs typeface="Times New Roman" pitchFamily="18"/>
              </a:rPr>
            </a:br>
            <a:endParaRPr lang="en-US" sz="3200"/>
          </a:p>
        </p:txBody>
      </p:sp>
      <p:pic>
        <p:nvPicPr>
          <p:cNvPr id="3" name="Picture 1" descr="A trophy with a logo&#10;&#10;Description automatically generated">
            <a:extLst>
              <a:ext uri="{FF2B5EF4-FFF2-40B4-BE49-F238E27FC236}">
                <a16:creationId xmlns:a16="http://schemas.microsoft.com/office/drawing/2014/main" id="{5BDD5681-531D-B16B-ABEB-BC3ADC321207}"/>
              </a:ext>
            </a:extLst>
          </p:cNvPr>
          <p:cNvPicPr>
            <a:picLocks noChangeAspect="1"/>
          </p:cNvPicPr>
          <p:nvPr/>
        </p:nvPicPr>
        <p:blipFill>
          <a:blip r:embed="rId3"/>
          <a:srcRect/>
          <a:stretch>
            <a:fillRect/>
          </a:stretch>
        </p:blipFill>
        <p:spPr>
          <a:xfrm>
            <a:off x="-195672" y="-161300"/>
            <a:ext cx="2109529" cy="1803279"/>
          </a:xfrm>
          <a:prstGeom prst="rect">
            <a:avLst/>
          </a:prstGeom>
          <a:noFill/>
          <a:ln cap="flat">
            <a:noFill/>
          </a:ln>
        </p:spPr>
      </p:pic>
      <p:pic>
        <p:nvPicPr>
          <p:cNvPr id="4" name="Picture 1" descr="A trophy with a logo&#10;&#10;Description automatically generated">
            <a:extLst>
              <a:ext uri="{FF2B5EF4-FFF2-40B4-BE49-F238E27FC236}">
                <a16:creationId xmlns:a16="http://schemas.microsoft.com/office/drawing/2014/main" id="{99159831-A3AA-4BD3-69B2-0BD2544150C1}"/>
              </a:ext>
            </a:extLst>
          </p:cNvPr>
          <p:cNvPicPr>
            <a:picLocks noChangeAspect="1"/>
          </p:cNvPicPr>
          <p:nvPr/>
        </p:nvPicPr>
        <p:blipFill>
          <a:blip r:embed="rId3"/>
          <a:srcRect/>
          <a:stretch>
            <a:fillRect/>
          </a:stretch>
        </p:blipFill>
        <p:spPr>
          <a:xfrm>
            <a:off x="10344744" y="-161300"/>
            <a:ext cx="2109529" cy="1803279"/>
          </a:xfrm>
          <a:prstGeom prst="rect">
            <a:avLst/>
          </a:prstGeom>
          <a:noFill/>
          <a:ln cap="flat">
            <a:noFill/>
          </a:ln>
        </p:spPr>
      </p:pic>
      <p:sp>
        <p:nvSpPr>
          <p:cNvPr id="5" name="TextBox 8">
            <a:extLst>
              <a:ext uri="{FF2B5EF4-FFF2-40B4-BE49-F238E27FC236}">
                <a16:creationId xmlns:a16="http://schemas.microsoft.com/office/drawing/2014/main" id="{BB932FC2-9C7C-13C9-C2DD-DEE148447CB0}"/>
              </a:ext>
            </a:extLst>
          </p:cNvPr>
          <p:cNvSpPr txBox="1"/>
          <p:nvPr/>
        </p:nvSpPr>
        <p:spPr>
          <a:xfrm>
            <a:off x="4285344" y="923937"/>
            <a:ext cx="3081436" cy="7005190"/>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Smith, Landon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Smith, Markayla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Stevenson, Lacy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Tatum, Saniyla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Taylor, Addisyn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Taylor, Dalia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Taylor, Landon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Tellez, Joshua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Terrell, Darian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Thomas, Dabria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Traywicks, Makaela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Tuggle, Kentavious</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6" name="TextBox 9">
            <a:extLst>
              <a:ext uri="{FF2B5EF4-FFF2-40B4-BE49-F238E27FC236}">
                <a16:creationId xmlns:a16="http://schemas.microsoft.com/office/drawing/2014/main" id="{B32DF0DB-EC4D-E50F-0E3A-DA320EFD61EB}"/>
              </a:ext>
            </a:extLst>
          </p:cNvPr>
          <p:cNvSpPr txBox="1"/>
          <p:nvPr/>
        </p:nvSpPr>
        <p:spPr>
          <a:xfrm>
            <a:off x="7366790" y="923937"/>
            <a:ext cx="3062005"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Turner, Aaron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Upchurch, Kerry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Van Rensalier, Alexandria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Washington, Caden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White, Maki</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White, Timothy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Williams, Angel</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Williams, Jada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Woods, Sham</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Wright, Braiden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Wright, Bria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Young, Makiah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
        <p:nvSpPr>
          <p:cNvPr id="7" name="TextBox 1">
            <a:extLst>
              <a:ext uri="{FF2B5EF4-FFF2-40B4-BE49-F238E27FC236}">
                <a16:creationId xmlns:a16="http://schemas.microsoft.com/office/drawing/2014/main" id="{49721EB1-42FD-28B6-2A87-FABD710DC6BB}"/>
              </a:ext>
            </a:extLst>
          </p:cNvPr>
          <p:cNvSpPr txBox="1"/>
          <p:nvPr/>
        </p:nvSpPr>
        <p:spPr>
          <a:xfrm>
            <a:off x="1238051" y="923937"/>
            <a:ext cx="2857701" cy="6509668"/>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Pickett, Dantrel</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Porter, Malia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Proctor, Tavarreon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Proffitt, Joseph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Qualls, Jason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Robinson, Anaiyah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Rodriguez Guevara, Hailey</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Rodriguez, America</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Rodriguez, Annie</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Saulsberry, Autumn</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Shearer, Latrell</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a:ln>
                  <a:noFill/>
                </a:ln>
                <a:solidFill>
                  <a:srgbClr val="000000"/>
                </a:solidFill>
                <a:effectLst/>
                <a:uLnTx/>
                <a:uFillTx/>
                <a:latin typeface="Arabic Typesetting" pitchFamily="66"/>
                <a:ea typeface="Aptos" pitchFamily="34"/>
                <a:cs typeface="Times New Roman" pitchFamily="18"/>
              </a:rPr>
              <a:t>Smith, Jeramiah</a:t>
            </a: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a:p>
            <a:pPr marL="0" marR="0" lvl="0" indent="0" algn="l" defTabSz="4572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800" b="0" i="0" u="none" strike="noStrike" kern="1200" cap="none" spc="0" normalizeH="0" baseline="0" noProof="0">
              <a:ln>
                <a:noFill/>
              </a:ln>
              <a:solidFill>
                <a:srgbClr val="000000"/>
              </a:solidFill>
              <a:effectLst/>
              <a:uLnTx/>
              <a:uFillTx/>
              <a:latin typeface="Aptos" pitchFamily="34"/>
              <a:ea typeface="Aptos" pitchFamily="34"/>
              <a:cs typeface="Times New Roman" pitchFamily="18"/>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EB9888A5-7049-DD96-479D-E2FF90653334}"/>
              </a:ext>
            </a:extLst>
          </p:cNvPr>
          <p:cNvPicPr>
            <a:picLocks noChangeAspect="1"/>
          </p:cNvPicPr>
          <p:nvPr/>
        </p:nvPicPr>
        <p:blipFill>
          <a:blip r:embed="rId3"/>
          <a:srcRect l="5000"/>
          <a:stretch>
            <a:fillRect/>
          </a:stretch>
        </p:blipFill>
        <p:spPr>
          <a:xfrm>
            <a:off x="995424" y="162040"/>
            <a:ext cx="7037405" cy="6192453"/>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361E1720-2140-0FAD-7FDA-1470B8940848}"/>
              </a:ext>
            </a:extLst>
          </p:cNvPr>
          <p:cNvPicPr>
            <a:picLocks noChangeAspect="1"/>
          </p:cNvPicPr>
          <p:nvPr/>
        </p:nvPicPr>
        <p:blipFill>
          <a:blip r:embed="rId3"/>
          <a:stretch>
            <a:fillRect/>
          </a:stretch>
        </p:blipFill>
        <p:spPr>
          <a:xfrm>
            <a:off x="1757129" y="327245"/>
            <a:ext cx="6163824" cy="603504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3E81FEE-FEA7-EA2B-F6C9-5B09F41BC52E}"/>
              </a:ext>
            </a:extLst>
          </p:cNvPr>
          <p:cNvPicPr>
            <a:picLocks noChangeAspect="1"/>
          </p:cNvPicPr>
          <p:nvPr/>
        </p:nvPicPr>
        <p:blipFill>
          <a:blip r:embed="rId3"/>
          <a:srcRect l="10364" t="62555" r="8760"/>
          <a:stretch>
            <a:fillRect/>
          </a:stretch>
        </p:blipFill>
        <p:spPr>
          <a:xfrm>
            <a:off x="196769" y="820747"/>
            <a:ext cx="9190296" cy="5216496"/>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26862-D903-46DF-8B9E-C2282210A0C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7429" r="6569"/>
          <a:stretch/>
        </p:blipFill>
        <p:spPr>
          <a:xfrm>
            <a:off x="20" y="10"/>
            <a:ext cx="5897982" cy="6857990"/>
          </a:xfrm>
          <a:custGeom>
            <a:avLst/>
            <a:gdLst>
              <a:gd name="connsiteX0" fmla="*/ 0 w 5898002"/>
              <a:gd name="connsiteY0" fmla="*/ 0 h 6858000"/>
              <a:gd name="connsiteX1" fmla="*/ 5898002 w 5898002"/>
              <a:gd name="connsiteY1" fmla="*/ 0 h 6858000"/>
              <a:gd name="connsiteX2" fmla="*/ 4873624 w 5898002"/>
              <a:gd name="connsiteY2" fmla="*/ 6858000 h 6858000"/>
              <a:gd name="connsiteX3" fmla="*/ 0 w 58980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98002" h="6858000">
                <a:moveTo>
                  <a:pt x="0" y="0"/>
                </a:moveTo>
                <a:lnTo>
                  <a:pt x="5898002" y="0"/>
                </a:lnTo>
                <a:lnTo>
                  <a:pt x="4873624" y="6858000"/>
                </a:lnTo>
                <a:lnTo>
                  <a:pt x="0" y="6858000"/>
                </a:lnTo>
                <a:close/>
              </a:path>
            </a:pathLst>
          </a:custGeom>
        </p:spPr>
      </p:pic>
      <p:pic>
        <p:nvPicPr>
          <p:cNvPr id="7" name="Picture 6">
            <a:extLst>
              <a:ext uri="{FF2B5EF4-FFF2-40B4-BE49-F238E27FC236}">
                <a16:creationId xmlns:a16="http://schemas.microsoft.com/office/drawing/2014/main" id="{CAEC4163-2CFD-40F1-9DD8-E28DECE6CEC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5825" r="-1" b="5824"/>
          <a:stretch/>
        </p:blipFill>
        <p:spPr>
          <a:xfrm>
            <a:off x="4869095" y="10"/>
            <a:ext cx="7312272" cy="6857990"/>
          </a:xfrm>
          <a:custGeom>
            <a:avLst/>
            <a:gdLst>
              <a:gd name="connsiteX0" fmla="*/ 1024379 w 7312272"/>
              <a:gd name="connsiteY0" fmla="*/ 0 h 6858000"/>
              <a:gd name="connsiteX1" fmla="*/ 7312272 w 7312272"/>
              <a:gd name="connsiteY1" fmla="*/ 0 h 6858000"/>
              <a:gd name="connsiteX2" fmla="*/ 7312272 w 7312272"/>
              <a:gd name="connsiteY2" fmla="*/ 6858000 h 6858000"/>
              <a:gd name="connsiteX3" fmla="*/ 0 w 73122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312272" h="6858000">
                <a:moveTo>
                  <a:pt x="1024379" y="0"/>
                </a:moveTo>
                <a:lnTo>
                  <a:pt x="7312272" y="0"/>
                </a:lnTo>
                <a:lnTo>
                  <a:pt x="7312272" y="6858000"/>
                </a:lnTo>
                <a:lnTo>
                  <a:pt x="0" y="6858000"/>
                </a:lnTo>
                <a:close/>
              </a:path>
            </a:pathLst>
          </a:custGeom>
        </p:spPr>
      </p:pic>
      <p:sp>
        <p:nvSpPr>
          <p:cNvPr id="4" name="Title 3">
            <a:extLst>
              <a:ext uri="{FF2B5EF4-FFF2-40B4-BE49-F238E27FC236}">
                <a16:creationId xmlns:a16="http://schemas.microsoft.com/office/drawing/2014/main" id="{3BA0CC1B-789C-48E0-B8EC-74EE83C8571C}"/>
              </a:ext>
            </a:extLst>
          </p:cNvPr>
          <p:cNvSpPr>
            <a:spLocks noGrp="1"/>
          </p:cNvSpPr>
          <p:nvPr>
            <p:ph type="title"/>
          </p:nvPr>
        </p:nvSpPr>
        <p:spPr>
          <a:xfrm>
            <a:off x="1620601" y="5528313"/>
            <a:ext cx="7789213" cy="1329677"/>
          </a:xfrm>
        </p:spPr>
        <p:txBody>
          <a:bodyPr vert="horz" lIns="91440" tIns="45720" rIns="91440" bIns="45720" rtlCol="0" anchor="b">
            <a:normAutofit fontScale="90000"/>
          </a:bodyPr>
          <a:lstStyle/>
          <a:p>
            <a:pPr>
              <a:lnSpc>
                <a:spcPct val="90000"/>
              </a:lnSpc>
            </a:pPr>
            <a:r>
              <a:rPr lang="en-US" b="1" dirty="0">
                <a:latin typeface="Bodoni MT Black" panose="02070A03080606020203" pitchFamily="18" charset="0"/>
              </a:rPr>
              <a:t>Grade Level Information</a:t>
            </a:r>
            <a:br>
              <a:rPr lang="en-US" b="1" dirty="0">
                <a:latin typeface="Bodoni MT Black" panose="02070A03080606020203" pitchFamily="18" charset="0"/>
              </a:rPr>
            </a:br>
            <a:r>
              <a:rPr lang="en-US" b="1" dirty="0">
                <a:solidFill>
                  <a:schemeClr val="bg2"/>
                </a:solidFill>
                <a:latin typeface="Bodoni MT Black" panose="02070A03080606020203" pitchFamily="18" charset="0"/>
              </a:rPr>
              <a:t>6</a:t>
            </a:r>
            <a:r>
              <a:rPr lang="en-US" b="1" baseline="30000" dirty="0">
                <a:solidFill>
                  <a:schemeClr val="bg2"/>
                </a:solidFill>
                <a:latin typeface="Bodoni MT Black" panose="02070A03080606020203" pitchFamily="18" charset="0"/>
              </a:rPr>
              <a:t>th</a:t>
            </a:r>
            <a:r>
              <a:rPr lang="en-US" b="1" dirty="0">
                <a:solidFill>
                  <a:schemeClr val="bg2"/>
                </a:solidFill>
                <a:latin typeface="Bodoni MT Black" panose="02070A03080606020203" pitchFamily="18" charset="0"/>
              </a:rPr>
              <a:t> Grade Mr. McNutt/</a:t>
            </a:r>
            <a:r>
              <a:rPr lang="en-US" b="1" dirty="0" err="1">
                <a:solidFill>
                  <a:schemeClr val="bg2"/>
                </a:solidFill>
                <a:latin typeface="Bodoni MT Black" panose="02070A03080606020203" pitchFamily="18" charset="0"/>
              </a:rPr>
              <a:t>MsBattle</a:t>
            </a:r>
            <a:br>
              <a:rPr lang="en-US" b="1" dirty="0">
                <a:solidFill>
                  <a:schemeClr val="bg2"/>
                </a:solidFill>
                <a:latin typeface="Bodoni MT Black" panose="02070A03080606020203" pitchFamily="18" charset="0"/>
              </a:rPr>
            </a:br>
            <a:r>
              <a:rPr lang="en-US" b="1" dirty="0">
                <a:solidFill>
                  <a:schemeClr val="bg2"/>
                </a:solidFill>
                <a:latin typeface="Bodoni MT Black" panose="02070A03080606020203" pitchFamily="18" charset="0"/>
              </a:rPr>
              <a:t>7</a:t>
            </a:r>
            <a:r>
              <a:rPr lang="en-US" b="1" baseline="30000" dirty="0">
                <a:solidFill>
                  <a:schemeClr val="bg2"/>
                </a:solidFill>
                <a:latin typeface="Bodoni MT Black" panose="02070A03080606020203" pitchFamily="18" charset="0"/>
              </a:rPr>
              <a:t>th</a:t>
            </a:r>
            <a:r>
              <a:rPr lang="en-US" b="1" dirty="0">
                <a:solidFill>
                  <a:schemeClr val="bg2"/>
                </a:solidFill>
                <a:latin typeface="Bodoni MT Black" panose="02070A03080606020203" pitchFamily="18" charset="0"/>
              </a:rPr>
              <a:t> Grade </a:t>
            </a:r>
            <a:r>
              <a:rPr lang="en-US" sz="3600" b="1" dirty="0">
                <a:solidFill>
                  <a:schemeClr val="bg2"/>
                </a:solidFill>
                <a:latin typeface="Bodoni MT Black" panose="02070A03080606020203" pitchFamily="18" charset="0"/>
              </a:rPr>
              <a:t>– Ms. Wright</a:t>
            </a:r>
            <a:br>
              <a:rPr lang="en-US" sz="3600" b="1" dirty="0">
                <a:solidFill>
                  <a:schemeClr val="bg2"/>
                </a:solidFill>
                <a:latin typeface="Bodoni MT Black" panose="02070A03080606020203" pitchFamily="18" charset="0"/>
              </a:rPr>
            </a:br>
            <a:r>
              <a:rPr lang="en-US" sz="3600" b="1" dirty="0">
                <a:solidFill>
                  <a:schemeClr val="bg2"/>
                </a:solidFill>
                <a:latin typeface="Bodoni MT Black" panose="02070A03080606020203" pitchFamily="18" charset="0"/>
              </a:rPr>
              <a:t>8</a:t>
            </a:r>
            <a:r>
              <a:rPr lang="en-US" sz="3600" b="1" baseline="30000" dirty="0">
                <a:solidFill>
                  <a:schemeClr val="bg2"/>
                </a:solidFill>
                <a:latin typeface="Bodoni MT Black" panose="02070A03080606020203" pitchFamily="18" charset="0"/>
              </a:rPr>
              <a:t>th</a:t>
            </a:r>
            <a:r>
              <a:rPr lang="en-US" sz="3600" b="1" dirty="0">
                <a:solidFill>
                  <a:schemeClr val="bg2"/>
                </a:solidFill>
                <a:latin typeface="Bodoni MT Black" panose="02070A03080606020203" pitchFamily="18" charset="0"/>
              </a:rPr>
              <a:t> Grade – Mrs. Tucker</a:t>
            </a:r>
            <a:br>
              <a:rPr lang="en-US" sz="3400" b="1" dirty="0">
                <a:solidFill>
                  <a:schemeClr val="bg1"/>
                </a:solidFill>
                <a:latin typeface="Bodoni MT Black" panose="02070A03080606020203" pitchFamily="18" charset="0"/>
              </a:rPr>
            </a:br>
            <a:r>
              <a:rPr lang="en-US" sz="3400" b="1" dirty="0">
                <a:solidFill>
                  <a:schemeClr val="bg1"/>
                </a:solidFill>
                <a:latin typeface="Bodoni MT Black" panose="02070A03080606020203" pitchFamily="18" charset="0"/>
              </a:rPr>
              <a:t> </a:t>
            </a:r>
          </a:p>
        </p:txBody>
      </p:sp>
      <p:sp>
        <p:nvSpPr>
          <p:cNvPr id="5" name="Text Placeholder 4">
            <a:extLst>
              <a:ext uri="{FF2B5EF4-FFF2-40B4-BE49-F238E27FC236}">
                <a16:creationId xmlns:a16="http://schemas.microsoft.com/office/drawing/2014/main" id="{18C347CD-1CAE-42D2-ACAD-FD1E0C3E5FDE}"/>
              </a:ext>
            </a:extLst>
          </p:cNvPr>
          <p:cNvSpPr>
            <a:spLocks noGrp="1"/>
          </p:cNvSpPr>
          <p:nvPr>
            <p:ph type="body" idx="1"/>
          </p:nvPr>
        </p:nvSpPr>
        <p:spPr>
          <a:xfrm>
            <a:off x="1620601" y="553948"/>
            <a:ext cx="6623917" cy="2101091"/>
          </a:xfrm>
        </p:spPr>
        <p:txBody>
          <a:bodyPr vert="horz" lIns="91440" tIns="45720" rIns="91440" bIns="45720" rtlCol="0" anchor="t">
            <a:noAutofit/>
          </a:bodyPr>
          <a:lstStyle/>
          <a:p>
            <a:pPr algn="r">
              <a:lnSpc>
                <a:spcPct val="90000"/>
              </a:lnSpc>
            </a:pPr>
            <a:r>
              <a:rPr lang="en-US" sz="7200" dirty="0">
                <a:solidFill>
                  <a:schemeClr val="bg1"/>
                </a:solidFill>
              </a:rPr>
              <a:t>  </a:t>
            </a:r>
          </a:p>
        </p:txBody>
      </p:sp>
    </p:spTree>
    <p:extLst>
      <p:ext uri="{BB962C8B-B14F-4D97-AF65-F5344CB8AC3E}">
        <p14:creationId xmlns:p14="http://schemas.microsoft.com/office/powerpoint/2010/main" val="481896222"/>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0130"/>
            <a:ext cx="9310816" cy="897925"/>
          </a:xfrm>
          <a:solidFill>
            <a:schemeClr val="accent2"/>
          </a:solidFill>
        </p:spPr>
        <p:txBody>
          <a:bodyPr/>
          <a:lstStyle/>
          <a:p>
            <a:pPr algn="ctr"/>
            <a:r>
              <a:rPr lang="en-US" dirty="0">
                <a:latin typeface="Bahnschrift SemiBold" pitchFamily="34" charset="0"/>
              </a:rPr>
              <a:t>R</a:t>
            </a:r>
            <a:r>
              <a:rPr lang="en-US" b="1" dirty="0">
                <a:latin typeface="Bahnschrift SemiBold" pitchFamily="34" charset="0"/>
              </a:rPr>
              <a:t>eminders &amp; FAQ</a:t>
            </a:r>
          </a:p>
        </p:txBody>
      </p:sp>
      <p:sp>
        <p:nvSpPr>
          <p:cNvPr id="3" name="Content Placeholder 2"/>
          <p:cNvSpPr>
            <a:spLocks noGrp="1"/>
          </p:cNvSpPr>
          <p:nvPr>
            <p:ph idx="1"/>
          </p:nvPr>
        </p:nvSpPr>
        <p:spPr>
          <a:xfrm>
            <a:off x="838200" y="1433383"/>
            <a:ext cx="10515600" cy="5222789"/>
          </a:xfrm>
          <a:solidFill>
            <a:schemeClr val="tx2">
              <a:lumMod val="40000"/>
              <a:lumOff val="60000"/>
            </a:schemeClr>
          </a:solidFill>
        </p:spPr>
        <p:txBody>
          <a:bodyPr>
            <a:normAutofit/>
          </a:bodyPr>
          <a:lstStyle/>
          <a:p>
            <a:pPr marL="0" indent="0">
              <a:buNone/>
            </a:pPr>
            <a:endParaRPr lang="en-US" sz="2400" b="1" i="1" dirty="0"/>
          </a:p>
          <a:p>
            <a:r>
              <a:rPr lang="en-US" sz="2400" b="1" i="1" dirty="0"/>
              <a:t>All Professors have </a:t>
            </a:r>
            <a:r>
              <a:rPr lang="en-US" sz="2400" b="1" i="1" dirty="0">
                <a:solidFill>
                  <a:schemeClr val="accent1"/>
                </a:solidFill>
              </a:rPr>
              <a:t>Emails,  &amp; </a:t>
            </a:r>
            <a:r>
              <a:rPr lang="en-US" sz="2400" b="1" i="1" dirty="0">
                <a:solidFill>
                  <a:schemeClr val="accent2"/>
                </a:solidFill>
              </a:rPr>
              <a:t>Tutoring Days &amp; Times</a:t>
            </a:r>
            <a:r>
              <a:rPr lang="en-US" sz="2400" b="1" i="1" dirty="0">
                <a:solidFill>
                  <a:schemeClr val="accent4"/>
                </a:solidFill>
              </a:rPr>
              <a:t>.</a:t>
            </a:r>
            <a:r>
              <a:rPr lang="en-US" sz="2400" b="1" i="1" dirty="0"/>
              <a:t> Parents, please use one of these options to speak with professors about your scholars' individual concerns.  Let’s avoid conferencing during the class time. </a:t>
            </a:r>
          </a:p>
          <a:p>
            <a:pPr lvl="1"/>
            <a:r>
              <a:rPr lang="en-US" sz="2000" b="1" i="1" dirty="0"/>
              <a:t>Some professors use RemindApp to send out personal class reminders. </a:t>
            </a:r>
          </a:p>
          <a:p>
            <a:r>
              <a:rPr lang="en-US" sz="2400" b="1" i="1" dirty="0"/>
              <a:t>TECH Support Hotline is available M-F, 8 a.m. - 5 p.m., at (901) 416-2700.</a:t>
            </a:r>
          </a:p>
          <a:p>
            <a:r>
              <a:rPr lang="en-US" sz="2400" b="1" i="1" dirty="0"/>
              <a:t>PowerSchool is the easiest way to keep track of Scholars Grades.  Get the app and stay abreast. Please allow 3-5 days for grade changes or updates in PowerSchool. – </a:t>
            </a:r>
            <a:r>
              <a:rPr lang="en-US" sz="2400" b="1" i="1" dirty="0">
                <a:hlinkClick r:id="rId2"/>
              </a:rPr>
              <a:t>WATKINSLM@scsk12.org</a:t>
            </a:r>
            <a:endParaRPr lang="en-US" sz="2400" b="1" i="1" dirty="0"/>
          </a:p>
          <a:p>
            <a:pPr algn="ctr">
              <a:buNone/>
            </a:pPr>
            <a:r>
              <a:rPr lang="en-US" b="1" dirty="0">
                <a:solidFill>
                  <a:schemeClr val="accent6">
                    <a:lumMod val="50000"/>
                  </a:schemeClr>
                </a:solidFill>
              </a:rPr>
              <a:t>Thanks for your patience as we make daily decisions to do what best for ALL Scholars at DAVUE!!!</a:t>
            </a:r>
          </a:p>
        </p:txBody>
      </p:sp>
    </p:spTree>
    <p:extLst>
      <p:ext uri="{BB962C8B-B14F-4D97-AF65-F5344CB8AC3E}">
        <p14:creationId xmlns:p14="http://schemas.microsoft.com/office/powerpoint/2010/main" val="4012293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64D0-0FCF-4711-6A41-B73A896347FE}"/>
              </a:ext>
            </a:extLst>
          </p:cNvPr>
          <p:cNvSpPr>
            <a:spLocks noGrp="1"/>
          </p:cNvSpPr>
          <p:nvPr>
            <p:ph type="ctrTitle"/>
          </p:nvPr>
        </p:nvSpPr>
        <p:spPr>
          <a:xfrm>
            <a:off x="1425778" y="484067"/>
            <a:ext cx="8442000" cy="2056000"/>
          </a:xfrm>
        </p:spPr>
        <p:txBody>
          <a:bodyPr/>
          <a:lstStyle/>
          <a:p>
            <a:pPr algn="ctr"/>
            <a:r>
              <a:rPr lang="en-US" dirty="0"/>
              <a:t>Musical Selection</a:t>
            </a:r>
          </a:p>
        </p:txBody>
      </p:sp>
      <p:pic>
        <p:nvPicPr>
          <p:cNvPr id="5" name="Picture 4">
            <a:extLst>
              <a:ext uri="{FF2B5EF4-FFF2-40B4-BE49-F238E27FC236}">
                <a16:creationId xmlns:a16="http://schemas.microsoft.com/office/drawing/2014/main" id="{2E5BDF78-16BB-4E5F-95B7-44CD962B4E95}"/>
              </a:ext>
            </a:extLst>
          </p:cNvPr>
          <p:cNvPicPr>
            <a:picLocks noChangeAspect="1"/>
          </p:cNvPicPr>
          <p:nvPr/>
        </p:nvPicPr>
        <p:blipFill>
          <a:blip r:embed="rId2"/>
          <a:stretch>
            <a:fillRect/>
          </a:stretch>
        </p:blipFill>
        <p:spPr>
          <a:xfrm>
            <a:off x="4170770" y="1350628"/>
            <a:ext cx="3850460" cy="3583890"/>
          </a:xfrm>
          <a:prstGeom prst="ellipse">
            <a:avLst/>
          </a:prstGeom>
          <a:ln>
            <a:noFill/>
          </a:ln>
          <a:effectLst>
            <a:softEdge rad="112500"/>
          </a:effectLst>
        </p:spPr>
      </p:pic>
      <p:sp>
        <p:nvSpPr>
          <p:cNvPr id="3" name="Subtitle 2">
            <a:extLst>
              <a:ext uri="{FF2B5EF4-FFF2-40B4-BE49-F238E27FC236}">
                <a16:creationId xmlns:a16="http://schemas.microsoft.com/office/drawing/2014/main" id="{9E240B56-0DE1-D3C7-E60B-AD95DCF2E5EE}"/>
              </a:ext>
            </a:extLst>
          </p:cNvPr>
          <p:cNvSpPr>
            <a:spLocks noGrp="1"/>
          </p:cNvSpPr>
          <p:nvPr>
            <p:ph type="subTitle" idx="1"/>
          </p:nvPr>
        </p:nvSpPr>
        <p:spPr>
          <a:xfrm>
            <a:off x="1729610" y="4551028"/>
            <a:ext cx="9480353" cy="1430672"/>
          </a:xfrm>
          <a:solidFill>
            <a:schemeClr val="accent1"/>
          </a:solidFill>
          <a:ln>
            <a:noFill/>
          </a:ln>
        </p:spPr>
        <p:txBody>
          <a:bodyPr/>
          <a:lstStyle/>
          <a:p>
            <a:pPr algn="ctr"/>
            <a:r>
              <a:rPr lang="en-US" sz="4000" dirty="0"/>
              <a:t>BAND, MAJORETTE, &amp; DRUMLINE</a:t>
            </a:r>
          </a:p>
          <a:p>
            <a:pPr algn="ctr"/>
            <a:r>
              <a:rPr lang="en-US" sz="4000" i="1" dirty="0"/>
              <a:t>Directors: Coach MJ &amp; Coach Hill </a:t>
            </a:r>
          </a:p>
        </p:txBody>
      </p:sp>
    </p:spTree>
    <p:extLst>
      <p:ext uri="{BB962C8B-B14F-4D97-AF65-F5344CB8AC3E}">
        <p14:creationId xmlns:p14="http://schemas.microsoft.com/office/powerpoint/2010/main" val="498686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AB7AB-E417-4C5B-8850-139E95766773}"/>
              </a:ext>
            </a:extLst>
          </p:cNvPr>
          <p:cNvSpPr>
            <a:spLocks noGrp="1"/>
          </p:cNvSpPr>
          <p:nvPr>
            <p:ph type="title"/>
          </p:nvPr>
        </p:nvSpPr>
        <p:spPr/>
        <p:txBody>
          <a:bodyPr>
            <a:normAutofit/>
          </a:bodyPr>
          <a:lstStyle/>
          <a:p>
            <a:pPr algn="ctr"/>
            <a:br>
              <a:rPr lang="en-US" b="1" dirty="0"/>
            </a:br>
            <a:br>
              <a:rPr lang="en-US" b="1" dirty="0"/>
            </a:br>
            <a:br>
              <a:rPr lang="en-US" b="1" dirty="0"/>
            </a:br>
            <a:endParaRPr lang="en-US" b="1" dirty="0"/>
          </a:p>
        </p:txBody>
      </p:sp>
      <p:sp>
        <p:nvSpPr>
          <p:cNvPr id="3" name="Content Placeholder 2">
            <a:extLst>
              <a:ext uri="{FF2B5EF4-FFF2-40B4-BE49-F238E27FC236}">
                <a16:creationId xmlns:a16="http://schemas.microsoft.com/office/drawing/2014/main" id="{03C63070-3352-4FDF-B9A3-D2F57A9C79ED}"/>
              </a:ext>
            </a:extLst>
          </p:cNvPr>
          <p:cNvSpPr>
            <a:spLocks noGrp="1"/>
          </p:cNvSpPr>
          <p:nvPr>
            <p:ph type="body" idx="4294967295"/>
          </p:nvPr>
        </p:nvSpPr>
        <p:spPr>
          <a:xfrm>
            <a:off x="377471" y="1169026"/>
            <a:ext cx="9380538" cy="5643562"/>
          </a:xfrm>
        </p:spPr>
        <p:txBody>
          <a:bodyPr>
            <a:normAutofit fontScale="92500" lnSpcReduction="20000"/>
          </a:bodyPr>
          <a:lstStyle/>
          <a:p>
            <a:pPr marL="0" indent="0">
              <a:lnSpc>
                <a:spcPct val="107000"/>
              </a:lnSpc>
              <a:spcAft>
                <a:spcPts val="800"/>
              </a:spcAft>
              <a:buNone/>
            </a:pP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US" sz="2400" b="1"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Title 1 evening meeting Thursday, September 26, 2024@5:00</a:t>
            </a:r>
          </a:p>
          <a:p>
            <a:pPr marL="0">
              <a:lnSpc>
                <a:spcPct val="107000"/>
              </a:lnSpc>
              <a:spcAft>
                <a:spcPts val="800"/>
              </a:spcAft>
            </a:pPr>
            <a:r>
              <a:rPr lang="en-US" sz="2000" b="1"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I Ready Fall Diagnostic should be complete</a:t>
            </a:r>
            <a:r>
              <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i="1" dirty="0">
                <a:solidFill>
                  <a:schemeClr val="bg2"/>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(your scholar should know their results)                                                                    </a:t>
            </a:r>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US" sz="2000" b="1"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Progress Reports were issued– 09/04 </a:t>
            </a:r>
          </a:p>
          <a:p>
            <a:pPr marL="0">
              <a:lnSpc>
                <a:spcPct val="107000"/>
              </a:lnSpc>
              <a:spcAft>
                <a:spcPts val="800"/>
              </a:spcAft>
            </a:pPr>
            <a:r>
              <a:rPr lang="en-US" sz="2000" b="1" dirty="0">
                <a:solidFill>
                  <a:schemeClr val="bg1"/>
                </a:solidFill>
                <a:latin typeface="Agency FB" panose="020B0503020202020204" pitchFamily="34" charset="0"/>
                <a:ea typeface="Calibri" panose="020F0502020204030204" pitchFamily="34" charset="0"/>
                <a:cs typeface="Times New Roman" panose="02020603050405020304" pitchFamily="18" charset="0"/>
              </a:rPr>
              <a:t>Report period ends 10/04</a:t>
            </a:r>
          </a:p>
          <a:p>
            <a:pPr marL="0">
              <a:lnSpc>
                <a:spcPct val="107000"/>
              </a:lnSpc>
              <a:spcAft>
                <a:spcPts val="800"/>
              </a:spcAft>
            </a:pPr>
            <a:r>
              <a:rPr lang="en-US" sz="2000" b="1" dirty="0">
                <a:solidFill>
                  <a:schemeClr val="bg1"/>
                </a:solidFill>
                <a:latin typeface="Agency FB" panose="020B0503020202020204" pitchFamily="34" charset="0"/>
                <a:ea typeface="Calibri" panose="020F0502020204030204" pitchFamily="34" charset="0"/>
                <a:cs typeface="Times New Roman" panose="02020603050405020304" pitchFamily="18" charset="0"/>
              </a:rPr>
              <a:t>Report cards issued 10/23</a:t>
            </a:r>
            <a:endParaRPr lang="en-U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en-US" sz="2600" b="1" dirty="0">
                <a:solidFill>
                  <a:schemeClr val="tx1"/>
                </a:solidFill>
                <a:latin typeface="Agency FB" panose="020B0503020202020204" pitchFamily="34" charset="0"/>
                <a:ea typeface="Times New Roman" panose="02020603050405020304" pitchFamily="18" charset="0"/>
                <a:cs typeface="Times New Roman" panose="02020603050405020304" pitchFamily="18" charset="0"/>
              </a:rPr>
              <a:t>Fall Break 10/07– 10/11</a:t>
            </a:r>
          </a:p>
          <a:p>
            <a:pPr marL="0">
              <a:lnSpc>
                <a:spcPct val="107000"/>
              </a:lnSpc>
              <a:spcAft>
                <a:spcPts val="800"/>
              </a:spcAft>
            </a:pPr>
            <a:r>
              <a:rPr lang="en-US" sz="2000" b="1"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JV Football October 2</a:t>
            </a:r>
            <a:r>
              <a:rPr lang="en-US" sz="2000" b="1" baseline="30000"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nd</a:t>
            </a:r>
            <a:r>
              <a:rPr lang="en-US" sz="2000" b="1"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 at Lausanne@5:00</a:t>
            </a:r>
          </a:p>
          <a:p>
            <a:pPr marL="0">
              <a:lnSpc>
                <a:spcPct val="107000"/>
              </a:lnSpc>
              <a:spcAft>
                <a:spcPts val="800"/>
              </a:spcAft>
            </a:pPr>
            <a:r>
              <a:rPr lang="en-US" sz="2000" b="1"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Football game  1</a:t>
            </a:r>
            <a:r>
              <a:rPr lang="en-US" sz="2000" b="1" baseline="30000"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st</a:t>
            </a:r>
            <a:r>
              <a:rPr lang="en-US" sz="2000" b="1"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 round starts October 5</a:t>
            </a:r>
            <a:r>
              <a:rPr lang="en-US" sz="2000" b="1" baseline="30000"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th</a:t>
            </a:r>
            <a:r>
              <a:rPr lang="en-US" sz="2000" b="1"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 </a:t>
            </a:r>
          </a:p>
          <a:p>
            <a:pPr marL="0">
              <a:lnSpc>
                <a:spcPct val="107000"/>
              </a:lnSpc>
              <a:spcAft>
                <a:spcPts val="800"/>
              </a:spcAft>
            </a:pPr>
            <a:r>
              <a:rPr lang="en-US" sz="2000" b="1"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Girls soccer Sectional Game Monday, September 30</a:t>
            </a:r>
            <a:r>
              <a:rPr lang="en-US" sz="2000" b="1" baseline="30000"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th</a:t>
            </a:r>
            <a:r>
              <a:rPr lang="en-US" sz="2000" b="1"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rPr>
              <a:t> at Hickory Ridge Middle @5:00</a:t>
            </a:r>
          </a:p>
          <a:p>
            <a:pPr marL="0">
              <a:lnSpc>
                <a:spcPct val="107000"/>
              </a:lnSpc>
              <a:spcAft>
                <a:spcPts val="800"/>
              </a:spcAft>
            </a:pPr>
            <a:r>
              <a:rPr lang="en-US" sz="2000" dirty="0">
                <a:solidFill>
                  <a:srgbClr val="FFFF00"/>
                </a:solidFill>
                <a:latin typeface="Jumble" panose="02000503000000020004" pitchFamily="2" charset="0"/>
                <a:ea typeface="Times New Roman" panose="02020603050405020304" pitchFamily="18" charset="0"/>
                <a:cs typeface="Times New Roman" panose="02020603050405020304" pitchFamily="18" charset="0"/>
              </a:rPr>
              <a:t>PTSO  “MONSTER MASH” 10/18@6:30 P.M. – 8:30 P.M.</a:t>
            </a:r>
          </a:p>
          <a:p>
            <a:pPr marL="0">
              <a:lnSpc>
                <a:spcPct val="107000"/>
              </a:lnSpc>
              <a:spcAft>
                <a:spcPts val="800"/>
              </a:spcAft>
            </a:pPr>
            <a:r>
              <a:rPr lang="en-US" sz="2000" dirty="0">
                <a:solidFill>
                  <a:schemeClr val="accent2">
                    <a:lumMod val="60000"/>
                    <a:lumOff val="40000"/>
                  </a:schemeClr>
                </a:solidFill>
                <a:latin typeface="Jumble" panose="02000503000000020004" pitchFamily="2" charset="0"/>
                <a:ea typeface="Times New Roman" panose="02020603050405020304" pitchFamily="18" charset="0"/>
                <a:cs typeface="Times New Roman" panose="02020603050405020304" pitchFamily="18" charset="0"/>
              </a:rPr>
              <a:t>Tuesday 11/05 Election Day/ Students Out</a:t>
            </a:r>
          </a:p>
          <a:p>
            <a:pPr marL="0">
              <a:lnSpc>
                <a:spcPct val="107000"/>
              </a:lnSpc>
              <a:spcAft>
                <a:spcPts val="800"/>
              </a:spcAft>
            </a:pPr>
            <a:r>
              <a:rPr lang="en-US" sz="2000" dirty="0">
                <a:solidFill>
                  <a:srgbClr val="FFC000"/>
                </a:solidFill>
                <a:latin typeface="Jumble" panose="02000503000000020004" pitchFamily="2" charset="0"/>
                <a:ea typeface="Times New Roman" panose="02020603050405020304" pitchFamily="18" charset="0"/>
                <a:cs typeface="Times New Roman" panose="02020603050405020304" pitchFamily="18" charset="0"/>
              </a:rPr>
              <a:t>Monday 11/10 Veteran’s Day (No school for Students &amp; Teachers)</a:t>
            </a:r>
          </a:p>
          <a:p>
            <a:pPr marL="0">
              <a:lnSpc>
                <a:spcPct val="107000"/>
              </a:lnSpc>
              <a:spcAft>
                <a:spcPts val="800"/>
              </a:spcAft>
            </a:pPr>
            <a:r>
              <a:rPr lang="en-US" sz="2000" dirty="0">
                <a:solidFill>
                  <a:schemeClr val="accent1">
                    <a:lumMod val="75000"/>
                  </a:schemeClr>
                </a:solidFill>
                <a:latin typeface="Jumble" panose="02000503000000020004" pitchFamily="2" charset="0"/>
                <a:ea typeface="Times New Roman" panose="02020603050405020304" pitchFamily="18" charset="0"/>
                <a:cs typeface="Times New Roman" panose="02020603050405020304" pitchFamily="18" charset="0"/>
              </a:rPr>
              <a:t> Thanksgiving Break 11/25 – 11/29</a:t>
            </a:r>
          </a:p>
          <a:p>
            <a:pPr marL="0">
              <a:lnSpc>
                <a:spcPct val="107000"/>
              </a:lnSpc>
              <a:spcAft>
                <a:spcPts val="800"/>
              </a:spcAft>
            </a:pPr>
            <a:r>
              <a:rPr lang="en-US" sz="2000" dirty="0">
                <a:solidFill>
                  <a:srgbClr val="92D050"/>
                </a:solidFill>
                <a:latin typeface="Jumble" panose="02000503000000020004" pitchFamily="2" charset="0"/>
                <a:ea typeface="Times New Roman" panose="02020603050405020304" pitchFamily="18" charset="0"/>
                <a:cs typeface="Times New Roman" panose="02020603050405020304" pitchFamily="18" charset="0"/>
              </a:rPr>
              <a:t>Next Parent Teacher Conference Thursday 02/13  from 4-7pm</a:t>
            </a:r>
          </a:p>
          <a:p>
            <a:pPr marL="0">
              <a:lnSpc>
                <a:spcPct val="107000"/>
              </a:lnSpc>
              <a:spcAft>
                <a:spcPts val="800"/>
              </a:spcAft>
            </a:pPr>
            <a:endParaRPr lang="en-US" sz="2000" dirty="0">
              <a:solidFill>
                <a:srgbClr val="FFFF00"/>
              </a:solidFill>
              <a:latin typeface="Jumble" panose="02000503000000020004" pitchFamily="2" charset="0"/>
              <a:ea typeface="Times New Roman" panose="02020603050405020304" pitchFamily="18" charset="0"/>
              <a:cs typeface="Times New Roman" panose="02020603050405020304" pitchFamily="18" charset="0"/>
            </a:endParaRPr>
          </a:p>
          <a:p>
            <a:pPr marL="0">
              <a:lnSpc>
                <a:spcPct val="107000"/>
              </a:lnSpc>
              <a:spcAft>
                <a:spcPts val="800"/>
              </a:spcAft>
            </a:pPr>
            <a:endParaRPr lang="en-US" sz="2000" b="1" dirty="0">
              <a:solidFill>
                <a:schemeClr val="bg1"/>
              </a:solidFill>
              <a:latin typeface="Agency FB" panose="020B0503020202020204"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buNone/>
            </a:pPr>
            <a:endParaRPr lang="en-US" sz="3600" dirty="0">
              <a:solidFill>
                <a:schemeClr val="bg1"/>
              </a:solidFill>
            </a:endParaRPr>
          </a:p>
          <a:p>
            <a:endParaRPr lang="en-US" dirty="0"/>
          </a:p>
          <a:p>
            <a:endParaRPr lang="en-US" dirty="0"/>
          </a:p>
        </p:txBody>
      </p:sp>
      <p:pic>
        <p:nvPicPr>
          <p:cNvPr id="5" name="Picture 4">
            <a:extLst>
              <a:ext uri="{FF2B5EF4-FFF2-40B4-BE49-F238E27FC236}">
                <a16:creationId xmlns:a16="http://schemas.microsoft.com/office/drawing/2014/main" id="{D463C67B-AB18-47CD-9717-331D7DC75C6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0232310">
            <a:off x="524558" y="107615"/>
            <a:ext cx="1228436" cy="1216393"/>
          </a:xfrm>
          <a:prstGeom prst="rect">
            <a:avLst/>
          </a:prstGeom>
        </p:spPr>
      </p:pic>
      <p:pic>
        <p:nvPicPr>
          <p:cNvPr id="8194" name="Picture 2" descr="Image result for news you can use">
            <a:extLst>
              <a:ext uri="{FF2B5EF4-FFF2-40B4-BE49-F238E27FC236}">
                <a16:creationId xmlns:a16="http://schemas.microsoft.com/office/drawing/2014/main" id="{EF5661E3-B70C-0A95-D912-4DB8BD14E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0" y="-41445"/>
            <a:ext cx="3619500" cy="189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84240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CE094-07AD-4995-AA9F-253649D696F3}"/>
              </a:ext>
            </a:extLst>
          </p:cNvPr>
          <p:cNvSpPr>
            <a:spLocks noGrp="1"/>
          </p:cNvSpPr>
          <p:nvPr>
            <p:ph type="title"/>
          </p:nvPr>
        </p:nvSpPr>
        <p:spPr/>
        <p:txBody>
          <a:bodyPr/>
          <a:lstStyle/>
          <a:p>
            <a:endParaRPr lang="en-US" dirty="0"/>
          </a:p>
        </p:txBody>
      </p:sp>
      <p:pic>
        <p:nvPicPr>
          <p:cNvPr id="4" name="Picture 3" descr="A picture containing text, clipart, sign&#10;&#10;Description automatically generated">
            <a:extLst>
              <a:ext uri="{FF2B5EF4-FFF2-40B4-BE49-F238E27FC236}">
                <a16:creationId xmlns:a16="http://schemas.microsoft.com/office/drawing/2014/main" id="{3FA030C7-6933-4F29-9F57-254C7424B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00" y="879437"/>
            <a:ext cx="11062401" cy="4092225"/>
          </a:xfrm>
          <a:prstGeom prst="rect">
            <a:avLst/>
          </a:prstGeom>
        </p:spPr>
      </p:pic>
      <p:sp>
        <p:nvSpPr>
          <p:cNvPr id="5" name="TextBox 4">
            <a:extLst>
              <a:ext uri="{FF2B5EF4-FFF2-40B4-BE49-F238E27FC236}">
                <a16:creationId xmlns:a16="http://schemas.microsoft.com/office/drawing/2014/main" id="{0992BE55-9DFE-455D-B89F-F78EACC59D85}"/>
              </a:ext>
            </a:extLst>
          </p:cNvPr>
          <p:cNvSpPr txBox="1"/>
          <p:nvPr/>
        </p:nvSpPr>
        <p:spPr>
          <a:xfrm>
            <a:off x="2033081" y="5461512"/>
            <a:ext cx="7431685" cy="584775"/>
          </a:xfrm>
          <a:prstGeom prst="rect">
            <a:avLst/>
          </a:prstGeom>
          <a:solidFill>
            <a:schemeClr val="tx1">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0070C0"/>
                </a:solidFill>
                <a:effectLst/>
                <a:uLnTx/>
                <a:uFillTx/>
                <a:latin typeface="Aharoni" panose="02010803020104030203" pitchFamily="2" charset="-79"/>
                <a:ea typeface="+mn-ea"/>
                <a:cs typeface="Aharoni" panose="02010803020104030203" pitchFamily="2" charset="-79"/>
              </a:rPr>
              <a:t>Closing </a:t>
            </a:r>
            <a:r>
              <a:rPr kumimoji="0" lang="en-US" altLang="en-US" sz="3200" b="1" i="0" u="sng" strike="noStrike" kern="1200" cap="none" spc="0" normalizeH="0" baseline="0" noProof="0" dirty="0">
                <a:ln>
                  <a:noFill/>
                </a:ln>
                <a:solidFill>
                  <a:srgbClr val="0070C0"/>
                </a:solidFill>
                <a:effectLst/>
                <a:uLnTx/>
                <a:uFillTx/>
                <a:latin typeface="Aharoni" panose="02010803020104030203" pitchFamily="2" charset="-79"/>
                <a:ea typeface="+mn-ea"/>
                <a:cs typeface="Aharoni" panose="02010803020104030203" pitchFamily="2" charset="-79"/>
              </a:rPr>
              <a:t>Remarks -  ADMINISTRATION </a:t>
            </a:r>
            <a:endParaRPr kumimoji="0" lang="en-US" sz="1800" b="0" i="0" u="sng" strike="noStrike" kern="1200" cap="none" spc="0" normalizeH="0" baseline="0" noProof="0" dirty="0">
              <a:ln>
                <a:noFill/>
              </a:ln>
              <a:solidFill>
                <a:srgbClr val="F46524"/>
              </a:solidFill>
              <a:effectLst/>
              <a:uLnTx/>
              <a:uFillTx/>
              <a:latin typeface="Arial"/>
              <a:ea typeface="+mn-ea"/>
              <a:cs typeface="+mn-cs"/>
            </a:endParaRPr>
          </a:p>
        </p:txBody>
      </p:sp>
      <p:sp>
        <p:nvSpPr>
          <p:cNvPr id="6" name="Rectangle 5">
            <a:extLst>
              <a:ext uri="{FF2B5EF4-FFF2-40B4-BE49-F238E27FC236}">
                <a16:creationId xmlns:a16="http://schemas.microsoft.com/office/drawing/2014/main" id="{4EC94918-E5F5-4D6D-BCCB-B7D9E9E57FD0}"/>
              </a:ext>
            </a:extLst>
          </p:cNvPr>
          <p:cNvSpPr/>
          <p:nvPr/>
        </p:nvSpPr>
        <p:spPr>
          <a:xfrm>
            <a:off x="1076234" y="6260462"/>
            <a:ext cx="9993732" cy="481725"/>
          </a:xfrm>
          <a:prstGeom prst="rect">
            <a:avLst/>
          </a:prstGeom>
          <a:noFill/>
          <a:ln w="19050" cap="rnd"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rebuchet MS" panose="020B0603020202020204"/>
                <a:ea typeface="+mn-ea"/>
                <a:cs typeface="+mn-cs"/>
              </a:rPr>
              <a:t>“THE RACE TO EXCELLENCE HAS NO FINISH LINE”</a:t>
            </a:r>
          </a:p>
        </p:txBody>
      </p:sp>
    </p:spTree>
    <p:extLst>
      <p:ext uri="{BB962C8B-B14F-4D97-AF65-F5344CB8AC3E}">
        <p14:creationId xmlns:p14="http://schemas.microsoft.com/office/powerpoint/2010/main" val="14153667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BD2251-DC18-4FD6-93EC-7A4BA9507B51}"/>
              </a:ext>
            </a:extLst>
          </p:cNvPr>
          <p:cNvPicPr>
            <a:picLocks noChangeAspect="1"/>
          </p:cNvPicPr>
          <p:nvPr/>
        </p:nvPicPr>
        <p:blipFill>
          <a:blip r:embed="rId2">
            <a:duotone>
              <a:schemeClr val="bg2">
                <a:shade val="45000"/>
                <a:satMod val="135000"/>
              </a:schemeClr>
              <a:prstClr val="white"/>
            </a:duotone>
            <a:extLst>
              <a:ext uri="{837473B0-CC2E-450A-ABE3-18F120FF3D39}">
                <a1611:picAttrSrcUrl xmlns:a1611="http://schemas.microsoft.com/office/drawing/2016/11/main" r:id="rId3"/>
              </a:ext>
            </a:extLst>
          </a:blip>
          <a:stretch>
            <a:fillRect/>
          </a:stretch>
        </p:blipFill>
        <p:spPr>
          <a:xfrm>
            <a:off x="3042378" y="1663410"/>
            <a:ext cx="4174434" cy="4174434"/>
          </a:xfrm>
          <a:prstGeom prst="rect">
            <a:avLst/>
          </a:prstGeom>
        </p:spPr>
      </p:pic>
      <p:sp>
        <p:nvSpPr>
          <p:cNvPr id="2" name="Title 1"/>
          <p:cNvSpPr>
            <a:spLocks noGrp="1"/>
          </p:cNvSpPr>
          <p:nvPr>
            <p:ph type="title"/>
          </p:nvPr>
        </p:nvSpPr>
        <p:spPr>
          <a:xfrm>
            <a:off x="1101403" y="264205"/>
            <a:ext cx="8596668" cy="1320800"/>
          </a:xfrm>
          <a:ln>
            <a:solidFill>
              <a:srgbClr val="002060"/>
            </a:solidFill>
          </a:ln>
          <a:effectLst>
            <a:glow rad="139700">
              <a:schemeClr val="accent2">
                <a:satMod val="175000"/>
                <a:alpha val="40000"/>
              </a:schemeClr>
            </a:glow>
          </a:effectLst>
        </p:spPr>
        <p:txBody>
          <a:bodyPr>
            <a:normAutofit/>
          </a:bodyPr>
          <a:lstStyle/>
          <a:p>
            <a:pPr algn="ctr"/>
            <a:r>
              <a:rPr lang="en-US" sz="4800" dirty="0">
                <a:latin typeface="Bauhaus 93" panose="04030905020B02020C02" pitchFamily="82" charset="0"/>
              </a:rPr>
              <a:t>Keep up with “The VUE”</a:t>
            </a:r>
          </a:p>
        </p:txBody>
      </p:sp>
      <p:sp>
        <p:nvSpPr>
          <p:cNvPr id="3" name="Content Placeholder 2"/>
          <p:cNvSpPr>
            <a:spLocks noGrp="1"/>
          </p:cNvSpPr>
          <p:nvPr>
            <p:ph type="body" idx="1"/>
          </p:nvPr>
        </p:nvSpPr>
        <p:spPr>
          <a:xfrm>
            <a:off x="677375" y="1625196"/>
            <a:ext cx="8596668" cy="3880773"/>
          </a:xfrm>
        </p:spPr>
        <p:txBody>
          <a:bodyPr>
            <a:normAutofit/>
          </a:bodyPr>
          <a:lstStyle/>
          <a:p>
            <a:pPr marL="211662" indent="0">
              <a:buNone/>
            </a:pPr>
            <a:r>
              <a:rPr lang="en-US" sz="2800" dirty="0"/>
              <a:t>Website – </a:t>
            </a:r>
            <a:r>
              <a:rPr lang="en-US" sz="2800" dirty="0">
                <a:hlinkClick r:id="rId4"/>
              </a:rPr>
              <a:t>https://schools.scsk12.org/bellevue-ms</a:t>
            </a:r>
            <a:endParaRPr lang="en-US" sz="2800" b="1" dirty="0">
              <a:solidFill>
                <a:srgbClr val="0070C0"/>
              </a:solidFill>
            </a:endParaRPr>
          </a:p>
          <a:p>
            <a:pPr marL="211662" indent="0">
              <a:buNone/>
            </a:pPr>
            <a:r>
              <a:rPr lang="en-US" sz="2800" dirty="0"/>
              <a:t>Follow us on &gt;&gt;&gt;</a:t>
            </a:r>
          </a:p>
        </p:txBody>
      </p:sp>
      <p:pic>
        <p:nvPicPr>
          <p:cNvPr id="4" name="Picture 3" descr="&lt;strong&gt;Instagram&lt;/strong&gt; adds five new filters and improved management features ..."/>
          <p:cNvPicPr>
            <a:picLocks noChangeAspect="1"/>
          </p:cNvPicPr>
          <p:nvPr/>
        </p:nvPicPr>
        <p:blipFill>
          <a:blip r:embed="rId5"/>
          <a:stretch>
            <a:fillRect/>
          </a:stretch>
        </p:blipFill>
        <p:spPr>
          <a:xfrm>
            <a:off x="448353" y="3398791"/>
            <a:ext cx="3098448" cy="1544515"/>
          </a:xfrm>
          <a:prstGeom prst="rect">
            <a:avLst/>
          </a:prstGeom>
        </p:spPr>
      </p:pic>
      <p:pic>
        <p:nvPicPr>
          <p:cNvPr id="5" name="Picture 4" descr="How to Create a &lt;strong&gt;Facebook&lt;/strong&gt; Account with Maximum Privacy ..."/>
          <p:cNvPicPr>
            <a:picLocks noChangeAspect="1"/>
          </p:cNvPicPr>
          <p:nvPr/>
        </p:nvPicPr>
        <p:blipFill>
          <a:blip r:embed="rId6"/>
          <a:stretch>
            <a:fillRect/>
          </a:stretch>
        </p:blipFill>
        <p:spPr>
          <a:xfrm>
            <a:off x="7386163" y="3361633"/>
            <a:ext cx="1887839" cy="1451838"/>
          </a:xfrm>
          <a:prstGeom prst="rect">
            <a:avLst/>
          </a:prstGeom>
        </p:spPr>
      </p:pic>
      <p:sp>
        <p:nvSpPr>
          <p:cNvPr id="6" name="TextBox 5"/>
          <p:cNvSpPr txBox="1"/>
          <p:nvPr/>
        </p:nvSpPr>
        <p:spPr>
          <a:xfrm>
            <a:off x="448353" y="4982749"/>
            <a:ext cx="332743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@bellevuebobcats</a:t>
            </a:r>
          </a:p>
        </p:txBody>
      </p:sp>
      <p:sp>
        <p:nvSpPr>
          <p:cNvPr id="7" name="TextBox 6"/>
          <p:cNvSpPr txBox="1"/>
          <p:nvPr/>
        </p:nvSpPr>
        <p:spPr>
          <a:xfrm>
            <a:off x="5739525" y="5145346"/>
            <a:ext cx="44503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Black" panose="020B0A04020102020204" pitchFamily="34" charset="0"/>
                <a:ea typeface="+mn-ea"/>
                <a:cs typeface="+mn-cs"/>
              </a:rPr>
              <a:t>@ Bellevue Middle School</a:t>
            </a:r>
          </a:p>
        </p:txBody>
      </p:sp>
    </p:spTree>
    <p:extLst>
      <p:ext uri="{BB962C8B-B14F-4D97-AF65-F5344CB8AC3E}">
        <p14:creationId xmlns:p14="http://schemas.microsoft.com/office/powerpoint/2010/main" val="61958405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49F4EA-4C2C-4ECF-807E-D512F790D04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3961" r="1" b="8593"/>
          <a:stretch/>
        </p:blipFill>
        <p:spPr>
          <a:xfrm>
            <a:off x="511451" y="571500"/>
            <a:ext cx="11055096" cy="5715000"/>
          </a:xfrm>
          <a:prstGeom prst="rect">
            <a:avLst/>
          </a:prstGeom>
        </p:spPr>
      </p:pic>
      <p:sp>
        <p:nvSpPr>
          <p:cNvPr id="4" name="TextBox 3">
            <a:extLst>
              <a:ext uri="{FF2B5EF4-FFF2-40B4-BE49-F238E27FC236}">
                <a16:creationId xmlns:a16="http://schemas.microsoft.com/office/drawing/2014/main" id="{D7E00524-DCB7-4CD5-A8D7-0CA7674AC1A0}"/>
              </a:ext>
            </a:extLst>
          </p:cNvPr>
          <p:cNvSpPr txBox="1"/>
          <p:nvPr/>
        </p:nvSpPr>
        <p:spPr>
          <a:xfrm>
            <a:off x="2067339" y="1696278"/>
            <a:ext cx="192156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6524"/>
                </a:solidFill>
                <a:effectLst/>
                <a:uLnTx/>
                <a:uFillTx/>
                <a:latin typeface="Arial"/>
                <a:ea typeface="+mn-ea"/>
                <a:cs typeface="+mn-cs"/>
              </a:rPr>
              <a:t>PARENTS</a:t>
            </a:r>
          </a:p>
        </p:txBody>
      </p:sp>
      <p:sp>
        <p:nvSpPr>
          <p:cNvPr id="5" name="TextBox 4">
            <a:extLst>
              <a:ext uri="{FF2B5EF4-FFF2-40B4-BE49-F238E27FC236}">
                <a16:creationId xmlns:a16="http://schemas.microsoft.com/office/drawing/2014/main" id="{00581C6E-193A-45C2-BD82-1EA6F4909067}"/>
              </a:ext>
            </a:extLst>
          </p:cNvPr>
          <p:cNvSpPr txBox="1"/>
          <p:nvPr/>
        </p:nvSpPr>
        <p:spPr>
          <a:xfrm>
            <a:off x="4558237" y="756700"/>
            <a:ext cx="153776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6524"/>
                </a:solidFill>
                <a:effectLst/>
                <a:uLnTx/>
                <a:uFillTx/>
                <a:latin typeface="Arial"/>
                <a:ea typeface="+mn-ea"/>
                <a:cs typeface="+mn-cs"/>
              </a:rPr>
              <a:t>STUDENTS</a:t>
            </a:r>
          </a:p>
        </p:txBody>
      </p:sp>
      <p:sp>
        <p:nvSpPr>
          <p:cNvPr id="6" name="TextBox 5">
            <a:extLst>
              <a:ext uri="{FF2B5EF4-FFF2-40B4-BE49-F238E27FC236}">
                <a16:creationId xmlns:a16="http://schemas.microsoft.com/office/drawing/2014/main" id="{7B91342B-052C-4315-BAD0-F3B06A1122C5}"/>
              </a:ext>
            </a:extLst>
          </p:cNvPr>
          <p:cNvSpPr txBox="1"/>
          <p:nvPr/>
        </p:nvSpPr>
        <p:spPr>
          <a:xfrm>
            <a:off x="5741871" y="1574778"/>
            <a:ext cx="221128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6524"/>
                </a:solidFill>
                <a:effectLst/>
                <a:uLnTx/>
                <a:uFillTx/>
                <a:latin typeface="Arial"/>
                <a:ea typeface="+mn-ea"/>
                <a:cs typeface="+mn-cs"/>
              </a:rPr>
              <a:t>ADMINISTRATION</a:t>
            </a:r>
          </a:p>
        </p:txBody>
      </p:sp>
      <p:sp>
        <p:nvSpPr>
          <p:cNvPr id="7" name="TextBox 6">
            <a:extLst>
              <a:ext uri="{FF2B5EF4-FFF2-40B4-BE49-F238E27FC236}">
                <a16:creationId xmlns:a16="http://schemas.microsoft.com/office/drawing/2014/main" id="{84DDD5F8-7582-4380-9459-9241D1CCB072}"/>
              </a:ext>
            </a:extLst>
          </p:cNvPr>
          <p:cNvSpPr txBox="1"/>
          <p:nvPr/>
        </p:nvSpPr>
        <p:spPr>
          <a:xfrm>
            <a:off x="8130428" y="1255752"/>
            <a:ext cx="191472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6524"/>
                </a:solidFill>
                <a:effectLst/>
                <a:uLnTx/>
                <a:uFillTx/>
                <a:latin typeface="Arial"/>
                <a:ea typeface="+mn-ea"/>
                <a:cs typeface="+mn-cs"/>
              </a:rPr>
              <a:t>COMMUNITY</a:t>
            </a:r>
          </a:p>
        </p:txBody>
      </p:sp>
      <p:sp>
        <p:nvSpPr>
          <p:cNvPr id="9" name="TextBox 8">
            <a:extLst>
              <a:ext uri="{FF2B5EF4-FFF2-40B4-BE49-F238E27FC236}">
                <a16:creationId xmlns:a16="http://schemas.microsoft.com/office/drawing/2014/main" id="{4F4EE226-D543-44D2-8381-02FB9EC67BAD}"/>
              </a:ext>
            </a:extLst>
          </p:cNvPr>
          <p:cNvSpPr txBox="1"/>
          <p:nvPr/>
        </p:nvSpPr>
        <p:spPr>
          <a:xfrm>
            <a:off x="9740348" y="1974170"/>
            <a:ext cx="151428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6524"/>
                </a:solidFill>
                <a:effectLst/>
                <a:uLnTx/>
                <a:uFillTx/>
                <a:latin typeface="Arial"/>
                <a:ea typeface="+mn-ea"/>
                <a:cs typeface="+mn-cs"/>
              </a:rPr>
              <a:t>TEACHERS</a:t>
            </a:r>
          </a:p>
        </p:txBody>
      </p:sp>
      <p:sp>
        <p:nvSpPr>
          <p:cNvPr id="2" name="Rectangle 1">
            <a:extLst>
              <a:ext uri="{FF2B5EF4-FFF2-40B4-BE49-F238E27FC236}">
                <a16:creationId xmlns:a16="http://schemas.microsoft.com/office/drawing/2014/main" id="{3F20FC58-E44E-D6F8-5ECD-EA2FB74C2C5C}"/>
              </a:ext>
            </a:extLst>
          </p:cNvPr>
          <p:cNvSpPr/>
          <p:nvPr/>
        </p:nvSpPr>
        <p:spPr>
          <a:xfrm>
            <a:off x="1403498" y="6069203"/>
            <a:ext cx="9579934" cy="64061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14983518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6"/>
          <p:cNvSpPr txBox="1">
            <a:spLocks noGrp="1"/>
          </p:cNvSpPr>
          <p:nvPr>
            <p:ph type="ctrTitle"/>
          </p:nvPr>
        </p:nvSpPr>
        <p:spPr>
          <a:xfrm>
            <a:off x="284065" y="52128"/>
            <a:ext cx="3874624" cy="5456571"/>
          </a:xfrm>
          <a:prstGeom prst="rect">
            <a:avLst/>
          </a:prstGeom>
        </p:spPr>
        <p:txBody>
          <a:bodyPr spcFirstLastPara="1" wrap="square" lIns="121900" tIns="121900" rIns="121900" bIns="121900" anchor="t" anchorCtr="0">
            <a:noAutofit/>
          </a:bodyPr>
          <a:lstStyle/>
          <a:p>
            <a:pPr algn="ctr"/>
            <a:r>
              <a:rPr lang="en-US" sz="6133" dirty="0"/>
              <a:t>Meet The Teacher</a:t>
            </a:r>
            <a:endParaRPr sz="6133" dirty="0"/>
          </a:p>
          <a:p>
            <a:endParaRPr sz="6133" dirty="0"/>
          </a:p>
          <a:p>
            <a:br>
              <a:rPr lang="en-US" sz="1733" dirty="0"/>
            </a:br>
            <a:r>
              <a:rPr lang="en-US" sz="1733" dirty="0"/>
              <a:t>Remember, this is </a:t>
            </a:r>
            <a:r>
              <a:rPr lang="en-US" sz="1733" dirty="0">
                <a:solidFill>
                  <a:srgbClr val="FFFF00"/>
                </a:solidFill>
              </a:rPr>
              <a:t>NOT</a:t>
            </a:r>
            <a:r>
              <a:rPr lang="en-US" sz="1733" dirty="0"/>
              <a:t> Parent-Teacher Conference</a:t>
            </a:r>
            <a:r>
              <a:rPr lang="en" sz="1733" dirty="0"/>
              <a:t>. </a:t>
            </a:r>
            <a:r>
              <a:rPr lang="en-US" sz="1733" dirty="0"/>
              <a:t>Please email your scholar’s teacher to schedule a conference. </a:t>
            </a:r>
            <a:br>
              <a:rPr lang="en-US" sz="1733" dirty="0"/>
            </a:br>
            <a:br>
              <a:rPr lang="en-US" sz="1733" dirty="0"/>
            </a:br>
            <a:r>
              <a:rPr lang="en-US" sz="1400" i="1" dirty="0">
                <a:solidFill>
                  <a:srgbClr val="FFFF00"/>
                </a:solidFill>
              </a:rPr>
              <a:t>Details will be provided at a later date</a:t>
            </a:r>
            <a:endParaRPr sz="1400" i="1" dirty="0">
              <a:solidFill>
                <a:srgbClr val="FFFF00"/>
              </a:solidFill>
            </a:endParaRPr>
          </a:p>
        </p:txBody>
      </p:sp>
      <p:sp>
        <p:nvSpPr>
          <p:cNvPr id="321" name="Google Shape;321;p46"/>
          <p:cNvSpPr txBox="1">
            <a:spLocks noGrp="1"/>
          </p:cNvSpPr>
          <p:nvPr>
            <p:ph type="subTitle" idx="1"/>
          </p:nvPr>
        </p:nvSpPr>
        <p:spPr>
          <a:xfrm>
            <a:off x="6475833" y="584800"/>
            <a:ext cx="5917600" cy="5646800"/>
          </a:xfrm>
          <a:prstGeom prst="rect">
            <a:avLst/>
          </a:prstGeom>
        </p:spPr>
        <p:txBody>
          <a:bodyPr spcFirstLastPara="1" wrap="square" lIns="121900" tIns="121900" rIns="121900" bIns="121900" anchor="b" anchorCtr="0">
            <a:noAutofit/>
          </a:bodyPr>
          <a:lstStyle/>
          <a:p>
            <a:pPr marL="0" indent="0"/>
            <a:endParaRPr lang="en-US" sz="2933" dirty="0">
              <a:solidFill>
                <a:srgbClr val="000000"/>
              </a:solidFill>
              <a:highlight>
                <a:srgbClr val="00FF00"/>
              </a:highlight>
            </a:endParaRPr>
          </a:p>
          <a:p>
            <a:pPr marL="0" indent="0"/>
            <a:endParaRPr lang="en-US" sz="2933" dirty="0">
              <a:solidFill>
                <a:srgbClr val="000000"/>
              </a:solidFill>
              <a:highlight>
                <a:srgbClr val="00FF00"/>
              </a:highlight>
            </a:endParaRPr>
          </a:p>
          <a:p>
            <a:pPr marL="0" indent="0"/>
            <a:endParaRPr sz="2933" dirty="0">
              <a:solidFill>
                <a:srgbClr val="000000"/>
              </a:solidFill>
              <a:highlight>
                <a:srgbClr val="00FF00"/>
              </a:highlight>
            </a:endParaRPr>
          </a:p>
        </p:txBody>
      </p:sp>
      <p:sp>
        <p:nvSpPr>
          <p:cNvPr id="4" name="Rectangle 3">
            <a:extLst>
              <a:ext uri="{FF2B5EF4-FFF2-40B4-BE49-F238E27FC236}">
                <a16:creationId xmlns:a16="http://schemas.microsoft.com/office/drawing/2014/main" id="{A508D7E9-1FD7-40B2-BC9F-A4A61829BC83}"/>
              </a:ext>
            </a:extLst>
          </p:cNvPr>
          <p:cNvSpPr/>
          <p:nvPr/>
        </p:nvSpPr>
        <p:spPr>
          <a:xfrm>
            <a:off x="171045" y="5549317"/>
            <a:ext cx="5545123" cy="130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CascadeDown">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FOLLOW YOUR SCHOLAR’S SCHEDULE</a:t>
            </a:r>
          </a:p>
        </p:txBody>
      </p:sp>
      <p:pic>
        <p:nvPicPr>
          <p:cNvPr id="2" name="Picture 1">
            <a:extLst>
              <a:ext uri="{FF2B5EF4-FFF2-40B4-BE49-F238E27FC236}">
                <a16:creationId xmlns:a16="http://schemas.microsoft.com/office/drawing/2014/main" id="{54DFB856-EBE5-46E5-A51A-293B5C400DF1}"/>
              </a:ext>
            </a:extLst>
          </p:cNvPr>
          <p:cNvPicPr>
            <a:picLocks noChangeAspect="1"/>
          </p:cNvPicPr>
          <p:nvPr/>
        </p:nvPicPr>
        <p:blipFill>
          <a:blip r:embed="rId3"/>
          <a:stretch>
            <a:fillRect/>
          </a:stretch>
        </p:blipFill>
        <p:spPr>
          <a:xfrm>
            <a:off x="5975655" y="0"/>
            <a:ext cx="6100942" cy="2147925"/>
          </a:xfrm>
          <a:prstGeom prst="rect">
            <a:avLst/>
          </a:prstGeom>
        </p:spPr>
      </p:pic>
      <p:sp>
        <p:nvSpPr>
          <p:cNvPr id="5" name="Rectangle 4">
            <a:extLst>
              <a:ext uri="{FF2B5EF4-FFF2-40B4-BE49-F238E27FC236}">
                <a16:creationId xmlns:a16="http://schemas.microsoft.com/office/drawing/2014/main" id="{CB1BA19D-2C50-4D85-B61B-E7B3D7C571DB}"/>
              </a:ext>
            </a:extLst>
          </p:cNvPr>
          <p:cNvSpPr/>
          <p:nvPr/>
        </p:nvSpPr>
        <p:spPr>
          <a:xfrm>
            <a:off x="6807607" y="1127938"/>
            <a:ext cx="4625724" cy="4699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5:50 – 5:57 – </a:t>
            </a:r>
            <a:r>
              <a:rPr kumimoji="0" lang="en-US" sz="2400" b="0" i="0" u="none" strike="noStrike" kern="1200" cap="none" spc="0" normalizeH="0" baseline="0" noProof="0" dirty="0">
                <a:ln>
                  <a:noFill/>
                </a:ln>
                <a:solidFill>
                  <a:srgbClr val="FFFFFF"/>
                </a:solidFill>
                <a:effectLst/>
                <a:uLnTx/>
                <a:uFillTx/>
                <a:latin typeface="Arial"/>
                <a:ea typeface="+mn-ea"/>
                <a:cs typeface="+mn-cs"/>
              </a:rPr>
              <a:t>HR/2</a:t>
            </a:r>
            <a:r>
              <a:rPr kumimoji="0" lang="en-US" sz="2400" b="0" i="0" u="none" strike="noStrike" kern="1200" cap="none" spc="0" normalizeH="0" baseline="30000" noProof="0" dirty="0">
                <a:ln>
                  <a:noFill/>
                </a:ln>
                <a:solidFill>
                  <a:srgbClr val="FFFFFF"/>
                </a:solidFill>
                <a:effectLst/>
                <a:uLnTx/>
                <a:uFillTx/>
                <a:latin typeface="Arial"/>
                <a:ea typeface="+mn-ea"/>
                <a:cs typeface="+mn-cs"/>
              </a:rPr>
              <a:t>nd</a:t>
            </a:r>
            <a:r>
              <a:rPr kumimoji="0" lang="en-US" sz="24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a:ln>
                  <a:noFill/>
                </a:ln>
                <a:solidFill>
                  <a:srgbClr val="FFFFFF"/>
                </a:solidFill>
                <a:effectLst/>
                <a:uLnTx/>
                <a:uFillTx/>
                <a:latin typeface="Arial"/>
                <a:ea typeface="+mn-ea"/>
                <a:cs typeface="+mn-cs"/>
              </a:rPr>
              <a:t>Period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5:59 – 6:06 – 3</a:t>
            </a:r>
            <a:r>
              <a:rPr kumimoji="0" lang="en-US" sz="2800" b="0" i="0" u="none" strike="noStrike" kern="1200" cap="none" spc="0" normalizeH="0" baseline="30000" noProof="0" dirty="0">
                <a:ln>
                  <a:noFill/>
                </a:ln>
                <a:solidFill>
                  <a:srgbClr val="FFFFFF"/>
                </a:solidFill>
                <a:effectLst/>
                <a:uLnTx/>
                <a:uFillTx/>
                <a:latin typeface="Arial"/>
                <a:ea typeface="+mn-ea"/>
                <a:cs typeface="+mn-cs"/>
              </a:rPr>
              <a:t>rd</a:t>
            </a:r>
            <a:r>
              <a:rPr kumimoji="0" lang="en-US" sz="2800" b="0" i="0" u="none" strike="noStrike" kern="1200" cap="none" spc="0" normalizeH="0" baseline="0" noProof="0" dirty="0">
                <a:ln>
                  <a:noFill/>
                </a:ln>
                <a:solidFill>
                  <a:srgbClr val="FFFFFF"/>
                </a:solidFill>
                <a:effectLst/>
                <a:uLnTx/>
                <a:uFillTx/>
                <a:latin typeface="Arial"/>
                <a:ea typeface="+mn-ea"/>
                <a:cs typeface="+mn-cs"/>
              </a:rPr>
              <a:t> Period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6:08 –6:15 – 4</a:t>
            </a:r>
            <a:r>
              <a:rPr kumimoji="0" lang="en-US" sz="2800" b="0" i="0" u="none" strike="noStrike" kern="1200" cap="none" spc="0" normalizeH="0" baseline="30000" noProof="0" dirty="0">
                <a:ln>
                  <a:noFill/>
                </a:ln>
                <a:solidFill>
                  <a:srgbClr val="FFFFFF"/>
                </a:solidFill>
                <a:effectLst/>
                <a:uLnTx/>
                <a:uFillTx/>
                <a:latin typeface="Arial"/>
                <a:ea typeface="+mn-ea"/>
                <a:cs typeface="+mn-cs"/>
              </a:rPr>
              <a:t>th</a:t>
            </a:r>
            <a:r>
              <a:rPr kumimoji="0" lang="en-US" sz="2800" b="0" i="0" u="none" strike="noStrike" kern="1200" cap="none" spc="0" normalizeH="0" baseline="0" noProof="0" dirty="0">
                <a:ln>
                  <a:noFill/>
                </a:ln>
                <a:solidFill>
                  <a:srgbClr val="FFFFFF"/>
                </a:solidFill>
                <a:effectLst/>
                <a:uLnTx/>
                <a:uFillTx/>
                <a:latin typeface="Arial"/>
                <a:ea typeface="+mn-ea"/>
                <a:cs typeface="+mn-cs"/>
              </a:rPr>
              <a:t> Period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6:17– 6:24 – 5</a:t>
            </a:r>
            <a:r>
              <a:rPr kumimoji="0" lang="en-US" sz="2800" b="0" i="0" u="none" strike="noStrike" kern="1200" cap="none" spc="0" normalizeH="0" baseline="30000" noProof="0" dirty="0">
                <a:ln>
                  <a:noFill/>
                </a:ln>
                <a:solidFill>
                  <a:srgbClr val="FFFFFF"/>
                </a:solidFill>
                <a:effectLst/>
                <a:uLnTx/>
                <a:uFillTx/>
                <a:latin typeface="Arial"/>
                <a:ea typeface="+mn-ea"/>
                <a:cs typeface="+mn-cs"/>
              </a:rPr>
              <a:t>th</a:t>
            </a:r>
            <a:r>
              <a:rPr kumimoji="0" lang="en-US" sz="2800" b="0" i="0" u="none" strike="noStrike" kern="1200" cap="none" spc="0" normalizeH="0" baseline="0" noProof="0" dirty="0">
                <a:ln>
                  <a:noFill/>
                </a:ln>
                <a:solidFill>
                  <a:srgbClr val="FFFFFF"/>
                </a:solidFill>
                <a:effectLst/>
                <a:uLnTx/>
                <a:uFillTx/>
                <a:latin typeface="Arial"/>
                <a:ea typeface="+mn-ea"/>
                <a:cs typeface="+mn-cs"/>
              </a:rPr>
              <a:t> Period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6:26 – 6:48 – 6</a:t>
            </a:r>
            <a:r>
              <a:rPr kumimoji="0" lang="en-US" sz="2800" b="0" i="0" u="none" strike="noStrike" kern="1200" cap="none" spc="0" normalizeH="0" baseline="30000" noProof="0" dirty="0">
                <a:ln>
                  <a:noFill/>
                </a:ln>
                <a:solidFill>
                  <a:srgbClr val="FFFFFF"/>
                </a:solidFill>
                <a:effectLst/>
                <a:uLnTx/>
                <a:uFillTx/>
                <a:latin typeface="Arial"/>
                <a:ea typeface="+mn-ea"/>
                <a:cs typeface="+mn-cs"/>
              </a:rPr>
              <a:t>th</a:t>
            </a:r>
            <a:r>
              <a:rPr kumimoji="0" lang="en-US" sz="2800" b="0" i="0" u="none" strike="noStrike" kern="1200" cap="none" spc="0" normalizeH="0" baseline="0" noProof="0" dirty="0">
                <a:ln>
                  <a:noFill/>
                </a:ln>
                <a:solidFill>
                  <a:srgbClr val="FFFFFF"/>
                </a:solidFill>
                <a:effectLst/>
                <a:uLnTx/>
                <a:uFillTx/>
                <a:latin typeface="Arial"/>
                <a:ea typeface="+mn-ea"/>
                <a:cs typeface="+mn-cs"/>
              </a:rPr>
              <a:t> Period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a:ea typeface="+mn-ea"/>
                <a:cs typeface="+mn-cs"/>
              </a:rPr>
              <a:t>1</a:t>
            </a:r>
            <a:r>
              <a:rPr kumimoji="0" lang="en-US" sz="2000" b="0" i="0" u="none" strike="noStrike" kern="1200" cap="none" spc="0" normalizeH="0" baseline="30000" noProof="0" dirty="0">
                <a:ln>
                  <a:noFill/>
                </a:ln>
                <a:solidFill>
                  <a:srgbClr val="FFFF00"/>
                </a:solidFill>
                <a:effectLst/>
                <a:uLnTx/>
                <a:uFillTx/>
                <a:latin typeface="Arial"/>
                <a:ea typeface="+mn-ea"/>
                <a:cs typeface="+mn-cs"/>
              </a:rPr>
              <a:t>st</a:t>
            </a:r>
            <a:r>
              <a:rPr kumimoji="0" lang="en-US" sz="2000" b="0" i="0" u="none" strike="noStrike" kern="1200" cap="none" spc="0" normalizeH="0" baseline="0" noProof="0" dirty="0">
                <a:ln>
                  <a:noFill/>
                </a:ln>
                <a:solidFill>
                  <a:srgbClr val="FFFF00"/>
                </a:solidFill>
                <a:effectLst/>
                <a:uLnTx/>
                <a:uFillTx/>
                <a:latin typeface="Arial"/>
                <a:ea typeface="+mn-ea"/>
                <a:cs typeface="+mn-cs"/>
              </a:rPr>
              <a:t> Floor Lunch – 6:26 – 6:33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2D050"/>
                </a:solidFill>
                <a:effectLst/>
                <a:uLnTx/>
                <a:uFillTx/>
                <a:latin typeface="Arial"/>
                <a:ea typeface="+mn-ea"/>
                <a:cs typeface="+mn-cs"/>
              </a:rPr>
              <a:t>2</a:t>
            </a:r>
            <a:r>
              <a:rPr kumimoji="0" lang="en-US" sz="2000" b="0" i="0" u="none" strike="noStrike" kern="1200" cap="none" spc="0" normalizeH="0" baseline="30000" noProof="0" dirty="0">
                <a:ln>
                  <a:noFill/>
                </a:ln>
                <a:solidFill>
                  <a:srgbClr val="92D050"/>
                </a:solidFill>
                <a:effectLst/>
                <a:uLnTx/>
                <a:uFillTx/>
                <a:latin typeface="Arial"/>
                <a:ea typeface="+mn-ea"/>
                <a:cs typeface="+mn-cs"/>
              </a:rPr>
              <a:t>nd</a:t>
            </a:r>
            <a:r>
              <a:rPr kumimoji="0" lang="en-US" sz="2000" b="0" i="0" u="none" strike="noStrike" kern="1200" cap="none" spc="0" normalizeH="0" baseline="0" noProof="0" dirty="0">
                <a:ln>
                  <a:noFill/>
                </a:ln>
                <a:solidFill>
                  <a:srgbClr val="92D050"/>
                </a:solidFill>
                <a:effectLst/>
                <a:uLnTx/>
                <a:uFillTx/>
                <a:latin typeface="Arial"/>
                <a:ea typeface="+mn-ea"/>
                <a:cs typeface="+mn-cs"/>
              </a:rPr>
              <a:t> Floor Lunch – 6:35 – 6:43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mn-ea"/>
                <a:cs typeface="+mn-cs"/>
              </a:rPr>
              <a:t>3</a:t>
            </a:r>
            <a:r>
              <a:rPr kumimoji="0" lang="en-US" sz="2000" b="0" i="0" u="none" strike="noStrike" kern="1200" cap="none" spc="0" normalizeH="0" baseline="30000" noProof="0" dirty="0">
                <a:ln>
                  <a:noFill/>
                </a:ln>
                <a:solidFill>
                  <a:srgbClr val="FF0000"/>
                </a:solidFill>
                <a:effectLst/>
                <a:uLnTx/>
                <a:uFillTx/>
                <a:latin typeface="Arial"/>
                <a:ea typeface="+mn-ea"/>
                <a:cs typeface="+mn-cs"/>
              </a:rPr>
              <a:t>rd</a:t>
            </a:r>
            <a:r>
              <a:rPr kumimoji="0" lang="en-US" sz="2000" b="0" i="0" u="none" strike="noStrike" kern="1200" cap="none" spc="0" normalizeH="0" baseline="0" noProof="0" dirty="0">
                <a:ln>
                  <a:noFill/>
                </a:ln>
                <a:solidFill>
                  <a:srgbClr val="FF0000"/>
                </a:solidFill>
                <a:effectLst/>
                <a:uLnTx/>
                <a:uFillTx/>
                <a:latin typeface="Arial"/>
                <a:ea typeface="+mn-ea"/>
                <a:cs typeface="+mn-cs"/>
              </a:rPr>
              <a:t> Floor Lunch – 6:45 – 6:52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6:54 – 7:01 – 7</a:t>
            </a:r>
            <a:r>
              <a:rPr kumimoji="0" lang="en-US" sz="2800" b="0" i="0" u="none" strike="noStrike" kern="1200" cap="none" spc="0" normalizeH="0" baseline="30000" noProof="0" dirty="0">
                <a:ln>
                  <a:noFill/>
                </a:ln>
                <a:solidFill>
                  <a:srgbClr val="FFFFFF"/>
                </a:solidFill>
                <a:effectLst/>
                <a:uLnTx/>
                <a:uFillTx/>
                <a:latin typeface="Arial"/>
                <a:ea typeface="+mn-ea"/>
                <a:cs typeface="+mn-cs"/>
              </a:rPr>
              <a:t>th</a:t>
            </a:r>
            <a:r>
              <a:rPr kumimoji="0" lang="en-US" sz="2800" b="0" i="0" u="none" strike="noStrike" kern="1200" cap="none" spc="0" normalizeH="0" baseline="0" noProof="0" dirty="0">
                <a:ln>
                  <a:noFill/>
                </a:ln>
                <a:solidFill>
                  <a:srgbClr val="FFFFFF"/>
                </a:solidFill>
                <a:effectLst/>
                <a:uLnTx/>
                <a:uFillTx/>
                <a:latin typeface="Arial"/>
                <a:ea typeface="+mn-ea"/>
                <a:cs typeface="+mn-cs"/>
              </a:rPr>
              <a:t> Period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7:03 – 7:10 – 8</a:t>
            </a:r>
            <a:r>
              <a:rPr kumimoji="0" lang="en-US" sz="2800" b="0" i="0" u="none" strike="noStrike" kern="1200" cap="none" spc="0" normalizeH="0" baseline="30000" noProof="0" dirty="0">
                <a:ln>
                  <a:noFill/>
                </a:ln>
                <a:solidFill>
                  <a:srgbClr val="FFFFFF"/>
                </a:solidFill>
                <a:effectLst/>
                <a:uLnTx/>
                <a:uFillTx/>
                <a:latin typeface="Arial"/>
                <a:ea typeface="+mn-ea"/>
                <a:cs typeface="+mn-cs"/>
              </a:rPr>
              <a:t>th</a:t>
            </a:r>
            <a:r>
              <a:rPr kumimoji="0" lang="en-US" sz="2800" b="0" i="0" u="none" strike="noStrike" kern="1200" cap="none" spc="0" normalizeH="0" baseline="0" noProof="0" dirty="0">
                <a:ln>
                  <a:noFill/>
                </a:ln>
                <a:solidFill>
                  <a:srgbClr val="FFFFFF"/>
                </a:solidFill>
                <a:effectLst/>
                <a:uLnTx/>
                <a:uFillTx/>
                <a:latin typeface="Arial"/>
                <a:ea typeface="+mn-ea"/>
                <a:cs typeface="+mn-cs"/>
              </a:rPr>
              <a:t> Period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Arial"/>
                <a:ea typeface="+mn-ea"/>
                <a:cs typeface="+mn-cs"/>
              </a:rPr>
              <a:t>(complete survey in 8</a:t>
            </a:r>
            <a:r>
              <a:rPr kumimoji="0" lang="en-US" sz="2000" b="1" i="0" u="none" strike="noStrike" kern="1200" cap="none" spc="0" normalizeH="0" baseline="30000" noProof="0" dirty="0">
                <a:ln>
                  <a:noFill/>
                </a:ln>
                <a:solidFill>
                  <a:srgbClr val="FFC000"/>
                </a:solidFill>
                <a:effectLst/>
                <a:uLnTx/>
                <a:uFillTx/>
                <a:latin typeface="Arial"/>
                <a:ea typeface="+mn-ea"/>
                <a:cs typeface="+mn-cs"/>
              </a:rPr>
              <a:t>th</a:t>
            </a:r>
            <a:r>
              <a:rPr kumimoji="0" lang="en-US" sz="2000" b="1" i="0" u="none" strike="noStrike" kern="1200" cap="none" spc="0" normalizeH="0" baseline="0" noProof="0" dirty="0">
                <a:ln>
                  <a:noFill/>
                </a:ln>
                <a:solidFill>
                  <a:srgbClr val="FFC000"/>
                </a:solidFill>
                <a:effectLst/>
                <a:uLnTx/>
                <a:uFillTx/>
                <a:latin typeface="Arial"/>
                <a:ea typeface="+mn-ea"/>
                <a:cs typeface="+mn-cs"/>
              </a:rPr>
              <a:t> Period)</a:t>
            </a:r>
          </a:p>
        </p:txBody>
      </p:sp>
      <p:sp>
        <p:nvSpPr>
          <p:cNvPr id="3" name="Rectangle 2">
            <a:extLst>
              <a:ext uri="{FF2B5EF4-FFF2-40B4-BE49-F238E27FC236}">
                <a16:creationId xmlns:a16="http://schemas.microsoft.com/office/drawing/2014/main" id="{C2D89EF0-EB50-C4F4-FDAE-3DD3B1AC4932}"/>
              </a:ext>
            </a:extLst>
          </p:cNvPr>
          <p:cNvSpPr/>
          <p:nvPr/>
        </p:nvSpPr>
        <p:spPr>
          <a:xfrm>
            <a:off x="171045" y="2041451"/>
            <a:ext cx="6476783" cy="861238"/>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solidFill>
                  <a:schemeClr val="bg2"/>
                </a:solidFill>
              </a:rPr>
              <a:t>Gentleman League Parents &amp; Scholars remain in the auditorium</a:t>
            </a:r>
          </a:p>
        </p:txBody>
      </p:sp>
    </p:spTree>
    <p:extLst>
      <p:ext uri="{BB962C8B-B14F-4D97-AF65-F5344CB8AC3E}">
        <p14:creationId xmlns:p14="http://schemas.microsoft.com/office/powerpoint/2010/main" val="2871473325"/>
      </p:ext>
    </p:extLst>
  </p:cSld>
  <p:clrMapOvr>
    <a:masterClrMapping/>
  </p:clrMapOvr>
</p:sld>
</file>

<file path=ppt/theme/_rels/them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hojiVTI">
  <a:themeElements>
    <a:clrScheme name="AnalogousFromLightSeedRightStep">
      <a:dk1>
        <a:srgbClr val="000000"/>
      </a:dk1>
      <a:lt1>
        <a:srgbClr val="FFFFFF"/>
      </a:lt1>
      <a:dk2>
        <a:srgbClr val="243541"/>
      </a:dk2>
      <a:lt2>
        <a:srgbClr val="E8E4E2"/>
      </a:lt2>
      <a:accent1>
        <a:srgbClr val="82A6BB"/>
      </a:accent1>
      <a:accent2>
        <a:srgbClr val="7F8CBA"/>
      </a:accent2>
      <a:accent3>
        <a:srgbClr val="9F96C6"/>
      </a:accent3>
      <a:accent4>
        <a:srgbClr val="A37FBA"/>
      </a:accent4>
      <a:accent5>
        <a:srgbClr val="C492C3"/>
      </a:accent5>
      <a:accent6>
        <a:srgbClr val="BA7FA0"/>
      </a:accent6>
      <a:hlink>
        <a:srgbClr val="A7775C"/>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6.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7.xml><?xml version="1.0" encoding="utf-8"?>
<a:theme xmlns:a="http://schemas.openxmlformats.org/drawingml/2006/main" name="Face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9481</TotalTime>
  <Words>3555</Words>
  <Application>Microsoft Office PowerPoint</Application>
  <PresentationFormat>Widescreen</PresentationFormat>
  <Paragraphs>666</Paragraphs>
  <Slides>94</Slides>
  <Notes>40</Notes>
  <HiddenSlides>0</HiddenSlides>
  <MMClips>3</MMClips>
  <ScaleCrop>false</ScaleCrop>
  <HeadingPairs>
    <vt:vector size="6" baseType="variant">
      <vt:variant>
        <vt:lpstr>Fonts Used</vt:lpstr>
      </vt:variant>
      <vt:variant>
        <vt:i4>35</vt:i4>
      </vt:variant>
      <vt:variant>
        <vt:lpstr>Theme</vt:lpstr>
      </vt:variant>
      <vt:variant>
        <vt:i4>8</vt:i4>
      </vt:variant>
      <vt:variant>
        <vt:lpstr>Slide Titles</vt:lpstr>
      </vt:variant>
      <vt:variant>
        <vt:i4>94</vt:i4>
      </vt:variant>
    </vt:vector>
  </HeadingPairs>
  <TitlesOfParts>
    <vt:vector size="137" baseType="lpstr">
      <vt:lpstr>Meiryo</vt:lpstr>
      <vt:lpstr>ＭＳ Ｐゴシック</vt:lpstr>
      <vt:lpstr>MS UI Gothic</vt:lpstr>
      <vt:lpstr>ADLaM Display</vt:lpstr>
      <vt:lpstr>Agency FB</vt:lpstr>
      <vt:lpstr>Aharoni</vt:lpstr>
      <vt:lpstr>Amasis MT Pro Black</vt:lpstr>
      <vt:lpstr>Aptos</vt:lpstr>
      <vt:lpstr>Arabic Typesetting</vt:lpstr>
      <vt:lpstr>Arial</vt:lpstr>
      <vt:lpstr>Arial Black</vt:lpstr>
      <vt:lpstr>Bahnschrift Light Condensed</vt:lpstr>
      <vt:lpstr>Bahnschrift SemiBold</vt:lpstr>
      <vt:lpstr>Bauhaus 93</vt:lpstr>
      <vt:lpstr>Berlin Sans FB Demi</vt:lpstr>
      <vt:lpstr>Bernard MT Condensed</vt:lpstr>
      <vt:lpstr>Bodoni MT Black</vt:lpstr>
      <vt:lpstr>Calibri</vt:lpstr>
      <vt:lpstr>Calibri Light</vt:lpstr>
      <vt:lpstr>Century Gothic</vt:lpstr>
      <vt:lpstr>Comic Sans MS</vt:lpstr>
      <vt:lpstr>Corbel</vt:lpstr>
      <vt:lpstr>Courier New</vt:lpstr>
      <vt:lpstr>Elephant</vt:lpstr>
      <vt:lpstr>Garamond</vt:lpstr>
      <vt:lpstr>Jumble</vt:lpstr>
      <vt:lpstr>Lato</vt:lpstr>
      <vt:lpstr>Modern No. 20</vt:lpstr>
      <vt:lpstr>Raleway</vt:lpstr>
      <vt:lpstr>Segoe UI Black</vt:lpstr>
      <vt:lpstr>Snap ITC</vt:lpstr>
      <vt:lpstr>Times New Roman</vt:lpstr>
      <vt:lpstr>Trebuchet MS</vt:lpstr>
      <vt:lpstr>Tw Cen MT</vt:lpstr>
      <vt:lpstr>Wingdings 3</vt:lpstr>
      <vt:lpstr>Swiss</vt:lpstr>
      <vt:lpstr>Office Theme</vt:lpstr>
      <vt:lpstr>1_Office Theme</vt:lpstr>
      <vt:lpstr>2_Office Theme</vt:lpstr>
      <vt:lpstr>ShojiVTI</vt:lpstr>
      <vt:lpstr>Organic</vt:lpstr>
      <vt:lpstr>Facet</vt:lpstr>
      <vt:lpstr>1_Swiss</vt:lpstr>
      <vt:lpstr>PowerPoint Presentation</vt:lpstr>
      <vt:lpstr>Annual Title 1 Parent Meeting Wednesday, September 26, 2024  10:00 a.m. &amp; 5:00 p.m.</vt:lpstr>
      <vt:lpstr>  WELCOME TO“THE VUE”</vt:lpstr>
      <vt:lpstr>Bellevue Optional Middle School Administrative Team</vt:lpstr>
      <vt:lpstr>Professional School Counselors</vt:lpstr>
      <vt:lpstr>STAFF INTRODUTION </vt:lpstr>
      <vt:lpstr>PowerPoint Presentation</vt:lpstr>
      <vt:lpstr>PowerPoint Presentation</vt:lpstr>
      <vt:lpstr>Musical Selection</vt:lpstr>
      <vt:lpstr>                                     Title  I  Parent  Meeting  Rashida King, PLC Coach </vt:lpstr>
      <vt:lpstr>Title I Law </vt:lpstr>
      <vt:lpstr>Title I</vt:lpstr>
      <vt:lpstr>Title I</vt:lpstr>
      <vt:lpstr>Title I</vt:lpstr>
      <vt:lpstr>PowerPoint Presentation</vt:lpstr>
      <vt:lpstr>Title I</vt:lpstr>
      <vt:lpstr>FEP &amp; SCHOOL COMPACT</vt:lpstr>
      <vt:lpstr>Title I</vt:lpstr>
      <vt:lpstr>Title I</vt:lpstr>
      <vt:lpstr>Title I</vt:lpstr>
      <vt:lpstr>Title I</vt:lpstr>
      <vt:lpstr>Title I</vt:lpstr>
      <vt:lpstr>Title I</vt:lpstr>
      <vt:lpstr>Title I</vt:lpstr>
      <vt:lpstr>FEP &amp; SCHOOL COMPACT</vt:lpstr>
      <vt:lpstr>Family Engagement Plan/School Compact 2024-25 </vt:lpstr>
      <vt:lpstr>Title I</vt:lpstr>
      <vt:lpstr>Title I</vt:lpstr>
      <vt:lpstr>PowerPoint Presentation</vt:lpstr>
      <vt:lpstr>PowerPoint Presentation</vt:lpstr>
      <vt:lpstr>TCAP Family Portal</vt:lpstr>
      <vt:lpstr>TCAP Family Portal</vt:lpstr>
      <vt:lpstr>TCAP Family Portal</vt:lpstr>
      <vt:lpstr>TCAP Family Portal</vt:lpstr>
      <vt:lpstr>TCAP Family Portal</vt:lpstr>
      <vt:lpstr>TCAP Family Portal</vt:lpstr>
      <vt:lpstr>                                     TEACER QUALIFICATIONS </vt:lpstr>
      <vt:lpstr>SCHOOL DATA  </vt:lpstr>
      <vt:lpstr>PowerPoint Presentation</vt:lpstr>
      <vt:lpstr>2023-24 Overall Results</vt:lpstr>
      <vt:lpstr>2023-24 TVAAS Results ELA</vt:lpstr>
      <vt:lpstr>2023-24 TVAAS Results MATH</vt:lpstr>
      <vt:lpstr>2024-25 TVAAS Results SCIENCE</vt:lpstr>
      <vt:lpstr>2023-24 TVAAS Results SOC. STUD.</vt:lpstr>
      <vt:lpstr>2024-25 AMO Targets</vt:lpstr>
      <vt:lpstr>PowerPoint Presentation</vt:lpstr>
      <vt:lpstr>GOAL CARD PARTICPANT 2024-25</vt:lpstr>
      <vt:lpstr>BMS Unified Expectations</vt:lpstr>
      <vt:lpstr>R.O.A.R</vt:lpstr>
      <vt:lpstr>2024-25 Behavior Matrix</vt:lpstr>
      <vt:lpstr>Classroom Expectations</vt:lpstr>
      <vt:lpstr>Auditorium Expectations</vt:lpstr>
      <vt:lpstr>Cafeteria Expectations</vt:lpstr>
      <vt:lpstr>Hallway Expectations</vt:lpstr>
      <vt:lpstr>Restroom Expectations</vt:lpstr>
      <vt:lpstr>Suggestions? Comments? Concerns? Questions?</vt:lpstr>
      <vt:lpstr>Approaches to Literacy Grant</vt:lpstr>
      <vt:lpstr>FAMILY ENGAGEMENT SPECIALIST </vt:lpstr>
      <vt:lpstr>   </vt:lpstr>
      <vt:lpstr>Grade Level Expectations</vt:lpstr>
      <vt:lpstr>Bellevue Middle Culture of Excellence </vt:lpstr>
      <vt:lpstr>We need your support as we work hard to give our scholars a quality experience virtually.</vt:lpstr>
      <vt:lpstr>PowerPoint Presentation</vt:lpstr>
      <vt:lpstr>What students wear?</vt:lpstr>
      <vt:lpstr>What students don’t wear!</vt:lpstr>
      <vt:lpstr>UNIFORM DISCOUNTS</vt:lpstr>
      <vt:lpstr>PowerPoint Presentation</vt:lpstr>
      <vt:lpstr>BMS Bell Schedule</vt:lpstr>
      <vt:lpstr>PowerPoint Presentation</vt:lpstr>
      <vt:lpstr>PowerPoint Presentation</vt:lpstr>
      <vt:lpstr>Report Card Period</vt:lpstr>
      <vt:lpstr>GRADING SCALE</vt:lpstr>
      <vt:lpstr>PowerPoint Presentation</vt:lpstr>
      <vt:lpstr>  Did you know that if your child misses one day of school every two weeks, they miss out on 20 days per year, which is the equivalent of four weeks per year and almost 1.5 years over 13 years of schooling?  Now, if your kid even misses an hour of school each day, that's a full day a week, three weeks a year, and 2.5 years throughout 13 years of schooling. </vt:lpstr>
      <vt:lpstr>PowerPoint Presentation</vt:lpstr>
      <vt:lpstr>6th Grade Attendance Champion 1st 20 Days </vt:lpstr>
      <vt:lpstr>6th Grade Attendance Champion 1st 20 Days </vt:lpstr>
      <vt:lpstr>6th Grade Attendance Champion 1st 20 Days </vt:lpstr>
      <vt:lpstr>7th Grade Attendance Champion 1st 20 Days </vt:lpstr>
      <vt:lpstr>7th Grade Attendance Champion 1st 20 Days </vt:lpstr>
      <vt:lpstr>7th Grade Attendance Champion 1st 20 Days </vt:lpstr>
      <vt:lpstr>8th Grade Attendance Champion 1st 20 Days </vt:lpstr>
      <vt:lpstr>8th Grade Attendance Champion 1st 20 Days </vt:lpstr>
      <vt:lpstr>8th Grade Attendance Champion 1st 20 Days </vt:lpstr>
      <vt:lpstr>PowerPoint Presentation</vt:lpstr>
      <vt:lpstr>PowerPoint Presentation</vt:lpstr>
      <vt:lpstr>PowerPoint Presentation</vt:lpstr>
      <vt:lpstr>Grade Level Information 6th Grade Mr. McNutt/MsBattle 7th Grade – Ms. Wright 8th Grade – Mrs. Tucker  </vt:lpstr>
      <vt:lpstr>Reminders &amp; FAQ</vt:lpstr>
      <vt:lpstr>   </vt:lpstr>
      <vt:lpstr>PowerPoint Presentation</vt:lpstr>
      <vt:lpstr>Keep up with “The VUE”</vt:lpstr>
      <vt:lpstr>PowerPoint Presentation</vt:lpstr>
      <vt:lpstr>Meet The Teacher   Remember, this is NOT Parent-Teacher Conference. Please email your scholar’s teacher to schedule a conference.   Details will be provided at a later date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RASHIDA K KING</dc:creator>
  <cp:lastModifiedBy>RASHIDA K KING</cp:lastModifiedBy>
  <cp:revision>16</cp:revision>
  <cp:lastPrinted>2023-09-25T16:19:48Z</cp:lastPrinted>
  <dcterms:created xsi:type="dcterms:W3CDTF">2021-08-23T23:30:29Z</dcterms:created>
  <dcterms:modified xsi:type="dcterms:W3CDTF">2024-09-30T16:41:12Z</dcterms:modified>
</cp:coreProperties>
</file>